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0" r:id="rId2"/>
  </p:sldMasterIdLst>
  <p:sldIdLst>
    <p:sldId id="421" r:id="rId3"/>
    <p:sldId id="385" r:id="rId4"/>
    <p:sldId id="42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4AFFDE-137C-4475-9CCF-9F8C643E8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3944823"/>
            <a:ext cx="12039600" cy="2836977"/>
          </a:xfrm>
          <a:prstGeom prst="rect">
            <a:avLst/>
          </a:prstGeom>
          <a:effectLst>
            <a:glow rad="228600">
              <a:schemeClr val="tx1">
                <a:lumMod val="65000"/>
              </a:schemeClr>
            </a:glow>
          </a:effectLst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F7134DCA-6E10-4D3D-9383-2AD5BEB1AA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22465" y="88037"/>
            <a:ext cx="2267851" cy="1058330"/>
          </a:xfrm>
          <a:prstGeom prst="rect">
            <a:avLst/>
          </a:prstGeom>
          <a:effectLst>
            <a:glow rad="101600">
              <a:schemeClr val="tx1">
                <a:lumMod val="75000"/>
                <a:alpha val="60000"/>
              </a:schemeClr>
            </a:glow>
          </a:effectLst>
        </p:spPr>
      </p:pic>
      <p:sp>
        <p:nvSpPr>
          <p:cNvPr id="129" name="Title 1">
            <a:extLst>
              <a:ext uri="{FF2B5EF4-FFF2-40B4-BE49-F238E27FC236}">
                <a16:creationId xmlns:a16="http://schemas.microsoft.com/office/drawing/2014/main" id="{1546AD33-189A-3446-9238-02F99B1DF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205" y="1296378"/>
            <a:ext cx="9146382" cy="898233"/>
          </a:xfrm>
        </p:spPr>
        <p:txBody>
          <a:bodyPr>
            <a:noAutofit/>
          </a:bodyPr>
          <a:lstStyle>
            <a:lvl1pPr>
              <a:defRPr sz="5402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1" name="line" descr="Line graphic">
            <a:extLst>
              <a:ext uri="{FF2B5EF4-FFF2-40B4-BE49-F238E27FC236}">
                <a16:creationId xmlns:a16="http://schemas.microsoft.com/office/drawing/2014/main" id="{83CA992E-22AC-E24E-A1D1-041526ECABD8}"/>
              </a:ext>
            </a:extLst>
          </p:cNvPr>
          <p:cNvGrpSpPr/>
          <p:nvPr userDrawn="1"/>
        </p:nvGrpSpPr>
        <p:grpSpPr bwMode="invGray">
          <a:xfrm>
            <a:off x="618704" y="2347012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132" name="Freeform 5">
              <a:extLst>
                <a:ext uri="{FF2B5EF4-FFF2-40B4-BE49-F238E27FC236}">
                  <a16:creationId xmlns:a16="http://schemas.microsoft.com/office/drawing/2014/main" id="{3B74B5ED-F603-0649-872C-6B1D6C2BADF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86D19A2B-2664-844C-B4CA-8B2011F5E39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9ABE7DC-CF69-7B41-9DF8-94965C3E401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B5261E2B-BFF9-014B-8CEF-FC84D27EC0D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78E5306-40EA-054D-8B34-A23D6F44793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38D86B5B-6585-2E4D-9838-642BF00070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A9E68D8-E2C9-E943-A3EF-AAAB6A2E326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40" name="Freeform 12">
              <a:extLst>
                <a:ext uri="{FF2B5EF4-FFF2-40B4-BE49-F238E27FC236}">
                  <a16:creationId xmlns:a16="http://schemas.microsoft.com/office/drawing/2014/main" id="{344A4C92-71E7-8645-A910-59DD6C4EB64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C00E3E75-3F6B-2745-A2AE-0D7331C07F7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FEDC07F0-6345-2142-A4BD-FC1BE37CC0D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1A071683-4006-AD44-B7C0-27D305002B4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644B69CB-4AC3-3849-A145-E15009659D8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A3FBF0E5-ED49-0147-9682-B58B3EACF2A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F34E2704-C8D4-9F42-B3CF-CAAAC9B558F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BC9B5A19-0D93-2A43-AB24-175339316D8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FEE471DD-2AF2-C44D-A596-A8D28B6E0A6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49" name="Freeform 21">
              <a:extLst>
                <a:ext uri="{FF2B5EF4-FFF2-40B4-BE49-F238E27FC236}">
                  <a16:creationId xmlns:a16="http://schemas.microsoft.com/office/drawing/2014/main" id="{C9898138-4E83-314B-9761-E0B771AA1E0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CB2E0045-45EC-384B-B8B9-9B350B2FF0D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AEBE0E34-A4A9-F84D-B71D-EEC6521328C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D29A27E-9778-084D-8A0E-5B5107B382D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F7121E0E-3570-EA4A-A65B-E3F5464C7A1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3305637E-80FB-7A42-9434-296C5550C017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3736D312-B5EE-B842-91A4-F0D3984BD01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6A70CA05-66BB-824D-A0AF-85C1901705D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25020F55-EEA5-6640-8E94-06EFDBE0A23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833E3427-7315-1440-82A3-ACF2548F901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DDB25686-4C68-384C-ABE4-6ABBF9E1C5D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63439F2E-2F66-0646-B7AF-98BA21C4115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61" name="Freeform 33">
              <a:extLst>
                <a:ext uri="{FF2B5EF4-FFF2-40B4-BE49-F238E27FC236}">
                  <a16:creationId xmlns:a16="http://schemas.microsoft.com/office/drawing/2014/main" id="{8FD2F029-B7D5-5143-89CA-485DCE2FC2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3AEEC3A3-8E5F-0044-A11B-954899BB082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B3B57CAF-9A98-C747-A19C-EFA6C72572C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34ED571D-DABE-184B-B2B9-EC867653D25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FBBC4637-DE55-9A41-8586-1A77CD7EE2A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0108C070-13CA-CD49-B5EE-3D7CE1FF3F1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BA3EE7D6-88DE-424A-BA32-3602FA88BF3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593A79B9-1A40-A140-BA4B-1FE01A1EDCB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C2BB5E84-88D3-0840-B438-DC77BF31A4C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846E176B-9456-AE45-8EC2-0482BFDD7BB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D24AA91A-091E-D04E-8B5B-7EF7C50F777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5A592DDF-0F0F-7540-B2A1-295407A7CCA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D68D5A52-2CB6-F844-845D-9A975901A94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A7B72932-733F-7D4B-A879-F0E1AFD0D9C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432E6024-E820-A949-B09B-95AF77FDB08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FF1FCF14-67C7-7F4A-B3CC-D849F6232D6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96ED0F48-B369-214D-885D-3884F762994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78205F96-FA95-024C-8EB6-0503AB480B8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5D5D6A25-D52C-EE4B-B97D-1CD7E3F89DD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4C55CA5C-D4C8-E745-9400-97E46A17F5F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8076C7CB-5155-BF49-A94D-67D1FF62817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64CC1B44-1041-5E40-A860-4DE27AF1288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C1A96F30-7CA8-2744-A384-9C937C79804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0364BF81-2BFB-1C41-85BD-856410FA409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9FDB1B5-529B-CE44-AD4A-FA2E4F42CF2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DD3845AE-F80B-544A-904B-DEBE6D33093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092F7EAF-86B2-1C40-ABB6-CA4FE656E04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83CC130C-6521-1240-8463-9CC6FCC1ED3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CA07748C-7E85-D648-9571-C6008312F89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D54CD516-1E51-B94E-8738-6AD3CBFE196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91" name="Freeform 63">
              <a:extLst>
                <a:ext uri="{FF2B5EF4-FFF2-40B4-BE49-F238E27FC236}">
                  <a16:creationId xmlns:a16="http://schemas.microsoft.com/office/drawing/2014/main" id="{DE772C20-A0AB-A744-88E7-48366AC2085A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92" name="Freeform 64">
              <a:extLst>
                <a:ext uri="{FF2B5EF4-FFF2-40B4-BE49-F238E27FC236}">
                  <a16:creationId xmlns:a16="http://schemas.microsoft.com/office/drawing/2014/main" id="{0CB3DF03-AED5-5D47-A11D-BACB89EE60D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93" name="Freeform 65">
              <a:extLst>
                <a:ext uri="{FF2B5EF4-FFF2-40B4-BE49-F238E27FC236}">
                  <a16:creationId xmlns:a16="http://schemas.microsoft.com/office/drawing/2014/main" id="{F33DAEBD-C49C-B34B-86EA-B625812A5CD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94" name="Freeform 66">
              <a:extLst>
                <a:ext uri="{FF2B5EF4-FFF2-40B4-BE49-F238E27FC236}">
                  <a16:creationId xmlns:a16="http://schemas.microsoft.com/office/drawing/2014/main" id="{BFD635C7-3A4D-6A43-904A-8E0320FC6FF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95" name="Freeform 67">
              <a:extLst>
                <a:ext uri="{FF2B5EF4-FFF2-40B4-BE49-F238E27FC236}">
                  <a16:creationId xmlns:a16="http://schemas.microsoft.com/office/drawing/2014/main" id="{F358410F-BE5F-5445-9EE7-711243D7028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96" name="Freeform 68">
              <a:extLst>
                <a:ext uri="{FF2B5EF4-FFF2-40B4-BE49-F238E27FC236}">
                  <a16:creationId xmlns:a16="http://schemas.microsoft.com/office/drawing/2014/main" id="{077D8BAB-94B0-2545-89D6-9F3BE98A8A7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97" name="Freeform 69">
              <a:extLst>
                <a:ext uri="{FF2B5EF4-FFF2-40B4-BE49-F238E27FC236}">
                  <a16:creationId xmlns:a16="http://schemas.microsoft.com/office/drawing/2014/main" id="{AEA3C580-F984-3F43-98C3-24B974E938E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98" name="Freeform 70">
              <a:extLst>
                <a:ext uri="{FF2B5EF4-FFF2-40B4-BE49-F238E27FC236}">
                  <a16:creationId xmlns:a16="http://schemas.microsoft.com/office/drawing/2014/main" id="{F4E7C48F-1D16-E441-AC78-27E472BAE56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199" name="Freeform 71">
              <a:extLst>
                <a:ext uri="{FF2B5EF4-FFF2-40B4-BE49-F238E27FC236}">
                  <a16:creationId xmlns:a16="http://schemas.microsoft.com/office/drawing/2014/main" id="{4A2713CA-801D-1B4C-A0AB-EA52AD6FAFA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00" name="Freeform 72">
              <a:extLst>
                <a:ext uri="{FF2B5EF4-FFF2-40B4-BE49-F238E27FC236}">
                  <a16:creationId xmlns:a16="http://schemas.microsoft.com/office/drawing/2014/main" id="{A6F644BE-D5F9-654E-BA0C-CBB8EE965D7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01" name="Freeform 73">
              <a:extLst>
                <a:ext uri="{FF2B5EF4-FFF2-40B4-BE49-F238E27FC236}">
                  <a16:creationId xmlns:a16="http://schemas.microsoft.com/office/drawing/2014/main" id="{64901B28-428C-AE4C-8E33-331CC578C06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02" name="Freeform 74">
              <a:extLst>
                <a:ext uri="{FF2B5EF4-FFF2-40B4-BE49-F238E27FC236}">
                  <a16:creationId xmlns:a16="http://schemas.microsoft.com/office/drawing/2014/main" id="{C4D6B430-890F-154F-8E30-B634FA2C02A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03" name="Freeform 75">
              <a:extLst>
                <a:ext uri="{FF2B5EF4-FFF2-40B4-BE49-F238E27FC236}">
                  <a16:creationId xmlns:a16="http://schemas.microsoft.com/office/drawing/2014/main" id="{76B42701-AD99-E54A-9DBF-E10E23B6256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04" name="Freeform 76">
              <a:extLst>
                <a:ext uri="{FF2B5EF4-FFF2-40B4-BE49-F238E27FC236}">
                  <a16:creationId xmlns:a16="http://schemas.microsoft.com/office/drawing/2014/main" id="{4528D16A-323B-A442-88A7-F1DA74EC380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05" name="Freeform 77">
              <a:extLst>
                <a:ext uri="{FF2B5EF4-FFF2-40B4-BE49-F238E27FC236}">
                  <a16:creationId xmlns:a16="http://schemas.microsoft.com/office/drawing/2014/main" id="{DA67DC18-E396-A247-8ACA-F2C6978CBE6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06" name="Freeform 78">
              <a:extLst>
                <a:ext uri="{FF2B5EF4-FFF2-40B4-BE49-F238E27FC236}">
                  <a16:creationId xmlns:a16="http://schemas.microsoft.com/office/drawing/2014/main" id="{5858AED4-308E-5E42-9037-4245F0B67DC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07" name="Freeform 79">
              <a:extLst>
                <a:ext uri="{FF2B5EF4-FFF2-40B4-BE49-F238E27FC236}">
                  <a16:creationId xmlns:a16="http://schemas.microsoft.com/office/drawing/2014/main" id="{0BA1EAF2-674B-9242-9D89-36B642628F4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08" name="Freeform 80">
              <a:extLst>
                <a:ext uri="{FF2B5EF4-FFF2-40B4-BE49-F238E27FC236}">
                  <a16:creationId xmlns:a16="http://schemas.microsoft.com/office/drawing/2014/main" id="{0DC1CEBD-1811-A040-8EF6-4A5C13492B0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09" name="Freeform 81">
              <a:extLst>
                <a:ext uri="{FF2B5EF4-FFF2-40B4-BE49-F238E27FC236}">
                  <a16:creationId xmlns:a16="http://schemas.microsoft.com/office/drawing/2014/main" id="{B2ADF0BC-7F13-7342-A333-21205EBA250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10" name="Freeform 82">
              <a:extLst>
                <a:ext uri="{FF2B5EF4-FFF2-40B4-BE49-F238E27FC236}">
                  <a16:creationId xmlns:a16="http://schemas.microsoft.com/office/drawing/2014/main" id="{128359E0-E286-FC42-8505-7B77CA55418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11" name="Freeform 83">
              <a:extLst>
                <a:ext uri="{FF2B5EF4-FFF2-40B4-BE49-F238E27FC236}">
                  <a16:creationId xmlns:a16="http://schemas.microsoft.com/office/drawing/2014/main" id="{532F9860-FF25-D24F-94DC-64CD1DD44E3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12" name="Freeform 84">
              <a:extLst>
                <a:ext uri="{FF2B5EF4-FFF2-40B4-BE49-F238E27FC236}">
                  <a16:creationId xmlns:a16="http://schemas.microsoft.com/office/drawing/2014/main" id="{CCF6052D-9970-F24C-A2B8-0F11719456D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13" name="Freeform 85">
              <a:extLst>
                <a:ext uri="{FF2B5EF4-FFF2-40B4-BE49-F238E27FC236}">
                  <a16:creationId xmlns:a16="http://schemas.microsoft.com/office/drawing/2014/main" id="{D264700B-3BB7-EF4A-BB8E-F69DB4C5D76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14" name="Freeform 86">
              <a:extLst>
                <a:ext uri="{FF2B5EF4-FFF2-40B4-BE49-F238E27FC236}">
                  <a16:creationId xmlns:a16="http://schemas.microsoft.com/office/drawing/2014/main" id="{DB6C5D9E-4E82-7C4C-B5BC-FD9CEC92956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15" name="Freeform 87">
              <a:extLst>
                <a:ext uri="{FF2B5EF4-FFF2-40B4-BE49-F238E27FC236}">
                  <a16:creationId xmlns:a16="http://schemas.microsoft.com/office/drawing/2014/main" id="{6161C671-F68D-CC42-B219-9B2333AD3D9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16" name="Freeform 88">
              <a:extLst>
                <a:ext uri="{FF2B5EF4-FFF2-40B4-BE49-F238E27FC236}">
                  <a16:creationId xmlns:a16="http://schemas.microsoft.com/office/drawing/2014/main" id="{53BE7645-439B-BF49-ACA1-A62754346E0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17" name="Freeform 89">
              <a:extLst>
                <a:ext uri="{FF2B5EF4-FFF2-40B4-BE49-F238E27FC236}">
                  <a16:creationId xmlns:a16="http://schemas.microsoft.com/office/drawing/2014/main" id="{F612BB8E-B66A-DB41-A1DC-17924852BE5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18" name="Freeform 90">
              <a:extLst>
                <a:ext uri="{FF2B5EF4-FFF2-40B4-BE49-F238E27FC236}">
                  <a16:creationId xmlns:a16="http://schemas.microsoft.com/office/drawing/2014/main" id="{83962D7E-E801-784A-B709-32213A87FB7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19" name="Freeform 91">
              <a:extLst>
                <a:ext uri="{FF2B5EF4-FFF2-40B4-BE49-F238E27FC236}">
                  <a16:creationId xmlns:a16="http://schemas.microsoft.com/office/drawing/2014/main" id="{864F19CE-E062-9744-A258-38B11B3CE0C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20" name="Freeform 92">
              <a:extLst>
                <a:ext uri="{FF2B5EF4-FFF2-40B4-BE49-F238E27FC236}">
                  <a16:creationId xmlns:a16="http://schemas.microsoft.com/office/drawing/2014/main" id="{2968C7F1-E141-3A4E-A575-C467FCE0F3B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21" name="Freeform 93">
              <a:extLst>
                <a:ext uri="{FF2B5EF4-FFF2-40B4-BE49-F238E27FC236}">
                  <a16:creationId xmlns:a16="http://schemas.microsoft.com/office/drawing/2014/main" id="{9F3DD65C-81F1-B041-8326-D561190E988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22" name="Freeform 94">
              <a:extLst>
                <a:ext uri="{FF2B5EF4-FFF2-40B4-BE49-F238E27FC236}">
                  <a16:creationId xmlns:a16="http://schemas.microsoft.com/office/drawing/2014/main" id="{74A4DCEB-A0F2-B34A-9F72-DF89150713F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23" name="Freeform 95">
              <a:extLst>
                <a:ext uri="{FF2B5EF4-FFF2-40B4-BE49-F238E27FC236}">
                  <a16:creationId xmlns:a16="http://schemas.microsoft.com/office/drawing/2014/main" id="{8EECEBE8-C7CF-AE49-9C68-70F9043407B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24" name="Freeform 96">
              <a:extLst>
                <a:ext uri="{FF2B5EF4-FFF2-40B4-BE49-F238E27FC236}">
                  <a16:creationId xmlns:a16="http://schemas.microsoft.com/office/drawing/2014/main" id="{C9190E30-B266-174B-B712-85EC33D753C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25" name="Freeform 97">
              <a:extLst>
                <a:ext uri="{FF2B5EF4-FFF2-40B4-BE49-F238E27FC236}">
                  <a16:creationId xmlns:a16="http://schemas.microsoft.com/office/drawing/2014/main" id="{1BF36211-4E57-8142-8A63-ABB44DC08BA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26" name="Freeform 98">
              <a:extLst>
                <a:ext uri="{FF2B5EF4-FFF2-40B4-BE49-F238E27FC236}">
                  <a16:creationId xmlns:a16="http://schemas.microsoft.com/office/drawing/2014/main" id="{122E12BB-02F2-7842-93A9-0308A3EE2BA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27" name="Freeform 99">
              <a:extLst>
                <a:ext uri="{FF2B5EF4-FFF2-40B4-BE49-F238E27FC236}">
                  <a16:creationId xmlns:a16="http://schemas.microsoft.com/office/drawing/2014/main" id="{DF6F3147-370B-7441-A0B3-CB5F616B67F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28" name="Freeform 100">
              <a:extLst>
                <a:ext uri="{FF2B5EF4-FFF2-40B4-BE49-F238E27FC236}">
                  <a16:creationId xmlns:a16="http://schemas.microsoft.com/office/drawing/2014/main" id="{B10C8BE7-1EEC-C24E-B1FC-FAB17F54EB3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29" name="Freeform 101">
              <a:extLst>
                <a:ext uri="{FF2B5EF4-FFF2-40B4-BE49-F238E27FC236}">
                  <a16:creationId xmlns:a16="http://schemas.microsoft.com/office/drawing/2014/main" id="{2B22A6E5-3558-284B-A8C3-3F631CE76DD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30" name="Freeform 102">
              <a:extLst>
                <a:ext uri="{FF2B5EF4-FFF2-40B4-BE49-F238E27FC236}">
                  <a16:creationId xmlns:a16="http://schemas.microsoft.com/office/drawing/2014/main" id="{7820C67C-CC5F-D447-95FA-01C4F0C5989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31" name="Freeform 103">
              <a:extLst>
                <a:ext uri="{FF2B5EF4-FFF2-40B4-BE49-F238E27FC236}">
                  <a16:creationId xmlns:a16="http://schemas.microsoft.com/office/drawing/2014/main" id="{606CBD17-D8BA-894E-9F57-E76E6FBD0D0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32" name="Freeform 104">
              <a:extLst>
                <a:ext uri="{FF2B5EF4-FFF2-40B4-BE49-F238E27FC236}">
                  <a16:creationId xmlns:a16="http://schemas.microsoft.com/office/drawing/2014/main" id="{0654C470-49E6-DC4A-9D7C-28584388C15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33" name="Freeform 105">
              <a:extLst>
                <a:ext uri="{FF2B5EF4-FFF2-40B4-BE49-F238E27FC236}">
                  <a16:creationId xmlns:a16="http://schemas.microsoft.com/office/drawing/2014/main" id="{4866A8BE-AB70-6342-B635-B9DF6B4653B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34" name="Freeform 106">
              <a:extLst>
                <a:ext uri="{FF2B5EF4-FFF2-40B4-BE49-F238E27FC236}">
                  <a16:creationId xmlns:a16="http://schemas.microsoft.com/office/drawing/2014/main" id="{268D7480-6291-9D4F-B6D1-CC07C5F40B3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35" name="Freeform 107">
              <a:extLst>
                <a:ext uri="{FF2B5EF4-FFF2-40B4-BE49-F238E27FC236}">
                  <a16:creationId xmlns:a16="http://schemas.microsoft.com/office/drawing/2014/main" id="{2F5FA743-C3F8-E74A-8F72-FBAEF16DE4F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36" name="Freeform 108">
              <a:extLst>
                <a:ext uri="{FF2B5EF4-FFF2-40B4-BE49-F238E27FC236}">
                  <a16:creationId xmlns:a16="http://schemas.microsoft.com/office/drawing/2014/main" id="{58E34150-F794-794E-A1C1-3F02A1C02A6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37" name="Freeform 109">
              <a:extLst>
                <a:ext uri="{FF2B5EF4-FFF2-40B4-BE49-F238E27FC236}">
                  <a16:creationId xmlns:a16="http://schemas.microsoft.com/office/drawing/2014/main" id="{E9B4B1A6-43B5-7B49-99D1-51B94DC2C1F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38" name="Freeform 110">
              <a:extLst>
                <a:ext uri="{FF2B5EF4-FFF2-40B4-BE49-F238E27FC236}">
                  <a16:creationId xmlns:a16="http://schemas.microsoft.com/office/drawing/2014/main" id="{0A1D0EA6-D6DA-164F-9A73-F3EF586D4C9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39" name="Freeform 111">
              <a:extLst>
                <a:ext uri="{FF2B5EF4-FFF2-40B4-BE49-F238E27FC236}">
                  <a16:creationId xmlns:a16="http://schemas.microsoft.com/office/drawing/2014/main" id="{CDEBEB68-1F00-394C-BF87-CCDF531F6B2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40" name="Freeform 112">
              <a:extLst>
                <a:ext uri="{FF2B5EF4-FFF2-40B4-BE49-F238E27FC236}">
                  <a16:creationId xmlns:a16="http://schemas.microsoft.com/office/drawing/2014/main" id="{1FEE2EC5-D873-AC47-AC49-2F02AF5CF6E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41" name="Freeform 113">
              <a:extLst>
                <a:ext uri="{FF2B5EF4-FFF2-40B4-BE49-F238E27FC236}">
                  <a16:creationId xmlns:a16="http://schemas.microsoft.com/office/drawing/2014/main" id="{432B8B6F-C958-104F-8C6F-228C42BF286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42" name="Freeform 114">
              <a:extLst>
                <a:ext uri="{FF2B5EF4-FFF2-40B4-BE49-F238E27FC236}">
                  <a16:creationId xmlns:a16="http://schemas.microsoft.com/office/drawing/2014/main" id="{1DCDB0DA-35AA-F147-A977-9C9D3FC5716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43" name="Freeform 115">
              <a:extLst>
                <a:ext uri="{FF2B5EF4-FFF2-40B4-BE49-F238E27FC236}">
                  <a16:creationId xmlns:a16="http://schemas.microsoft.com/office/drawing/2014/main" id="{CF6A9867-A1C9-1C43-A128-9B6577EF3BC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44" name="Freeform 116">
              <a:extLst>
                <a:ext uri="{FF2B5EF4-FFF2-40B4-BE49-F238E27FC236}">
                  <a16:creationId xmlns:a16="http://schemas.microsoft.com/office/drawing/2014/main" id="{CDB8494D-0564-E845-88E5-DAFD9CE3995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45" name="Freeform 117">
              <a:extLst>
                <a:ext uri="{FF2B5EF4-FFF2-40B4-BE49-F238E27FC236}">
                  <a16:creationId xmlns:a16="http://schemas.microsoft.com/office/drawing/2014/main" id="{D456888C-9500-FD47-B1E6-4F918124511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46" name="Freeform 118">
              <a:extLst>
                <a:ext uri="{FF2B5EF4-FFF2-40B4-BE49-F238E27FC236}">
                  <a16:creationId xmlns:a16="http://schemas.microsoft.com/office/drawing/2014/main" id="{A33BB2BA-0AD9-3842-A190-7DB158E25B3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47" name="Freeform 119">
              <a:extLst>
                <a:ext uri="{FF2B5EF4-FFF2-40B4-BE49-F238E27FC236}">
                  <a16:creationId xmlns:a16="http://schemas.microsoft.com/office/drawing/2014/main" id="{2CAE2E8B-8BA7-A748-878B-0BCB455E90D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48" name="Freeform 120">
              <a:extLst>
                <a:ext uri="{FF2B5EF4-FFF2-40B4-BE49-F238E27FC236}">
                  <a16:creationId xmlns:a16="http://schemas.microsoft.com/office/drawing/2014/main" id="{EEA1DF02-7843-884E-A308-8253486A84D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49" name="Freeform 121">
              <a:extLst>
                <a:ext uri="{FF2B5EF4-FFF2-40B4-BE49-F238E27FC236}">
                  <a16:creationId xmlns:a16="http://schemas.microsoft.com/office/drawing/2014/main" id="{7FA3B657-35C7-864B-BC09-58420F6A11A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50" name="Freeform 122">
              <a:extLst>
                <a:ext uri="{FF2B5EF4-FFF2-40B4-BE49-F238E27FC236}">
                  <a16:creationId xmlns:a16="http://schemas.microsoft.com/office/drawing/2014/main" id="{A44BA461-9B7D-BB4B-89D1-3529D12B0CB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51" name="Freeform 123">
              <a:extLst>
                <a:ext uri="{FF2B5EF4-FFF2-40B4-BE49-F238E27FC236}">
                  <a16:creationId xmlns:a16="http://schemas.microsoft.com/office/drawing/2014/main" id="{9F303891-F28A-254A-B0D9-9E105210901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52" name="Freeform 124">
              <a:extLst>
                <a:ext uri="{FF2B5EF4-FFF2-40B4-BE49-F238E27FC236}">
                  <a16:creationId xmlns:a16="http://schemas.microsoft.com/office/drawing/2014/main" id="{03C41934-A5C4-314D-94A5-73EF39D5390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53" name="Freeform 125">
              <a:extLst>
                <a:ext uri="{FF2B5EF4-FFF2-40B4-BE49-F238E27FC236}">
                  <a16:creationId xmlns:a16="http://schemas.microsoft.com/office/drawing/2014/main" id="{E08B6F2B-0CDD-3C46-A3BB-CFD4D3DCEA3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54" name="Freeform 126">
              <a:extLst>
                <a:ext uri="{FF2B5EF4-FFF2-40B4-BE49-F238E27FC236}">
                  <a16:creationId xmlns:a16="http://schemas.microsoft.com/office/drawing/2014/main" id="{54F9A456-5DFB-2543-A2EE-CEE831BB282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55" name="Freeform 127">
              <a:extLst>
                <a:ext uri="{FF2B5EF4-FFF2-40B4-BE49-F238E27FC236}">
                  <a16:creationId xmlns:a16="http://schemas.microsoft.com/office/drawing/2014/main" id="{9D5B5340-1B6A-9147-A8C1-D0C42EB0815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</p:grpSp>
      <p:sp>
        <p:nvSpPr>
          <p:cNvPr id="380" name="Subtitle 2">
            <a:extLst>
              <a:ext uri="{FF2B5EF4-FFF2-40B4-BE49-F238E27FC236}">
                <a16:creationId xmlns:a16="http://schemas.microsoft.com/office/drawing/2014/main" id="{4291A814-E5A9-1A41-B68F-61901E14F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205" y="2728012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0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609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5" y="3573019"/>
            <a:ext cx="12208984" cy="32849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36E916-2BD1-42A5-B7F6-D15E1A7975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55546" y="76200"/>
            <a:ext cx="3069783" cy="10797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657E300-EF6F-B449-BC27-AC455C9A1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4" y="1414263"/>
            <a:ext cx="9146382" cy="891587"/>
          </a:xfrm>
        </p:spPr>
        <p:txBody>
          <a:bodyPr>
            <a:noAutofit/>
          </a:bodyPr>
          <a:lstStyle>
            <a:lvl1pPr>
              <a:defRPr sz="2502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grpSp>
        <p:nvGrpSpPr>
          <p:cNvPr id="7" name="line" descr="Line graphic">
            <a:extLst>
              <a:ext uri="{FF2B5EF4-FFF2-40B4-BE49-F238E27FC236}">
                <a16:creationId xmlns:a16="http://schemas.microsoft.com/office/drawing/2014/main" id="{CB314114-6474-3749-B7FD-0F9045BF65F3}"/>
              </a:ext>
            </a:extLst>
          </p:cNvPr>
          <p:cNvGrpSpPr/>
          <p:nvPr userDrawn="1"/>
        </p:nvGrpSpPr>
        <p:grpSpPr bwMode="invGray">
          <a:xfrm>
            <a:off x="824503" y="2458252"/>
            <a:ext cx="8634184" cy="64007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E90B6B70-35A6-404E-B466-B90E0742475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338CAAE-70B4-984F-926C-EA36348CD58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4ADBFB8-2016-3544-96E3-51D14E1A9DE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D18CC1E2-BFBB-C747-8CE1-E5E62750F19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D3FE0296-26A7-3047-8266-D5414A6D376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87F9626-022C-FD44-9B8A-36FC2ADF13E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4FBB240-6C2E-1E46-B120-CA8A4971DD5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27C567C-FDB6-0140-B15B-2DDABAD0437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500E6783-2A19-4549-A141-EEEEB4E2695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5D259B97-B8E7-384F-9106-33FC59D7477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8EB84D83-E9C5-5B43-9638-B08DE9072E3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FB98983E-3A51-7343-B04F-2ED2743A39E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37385029-61AB-5D44-8760-140AC196E73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4B5F112B-1BAA-D344-B17C-B475823A267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3979E3E-80D7-974C-B0DB-35D46B58EAB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CDA0B82-D072-0D47-A30A-2D4050C7B67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BA3E0564-3503-6442-BCCF-134A15F8270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84C9D4FE-EC58-FB40-BD5D-A85C32F2240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4366D7A8-15F2-964F-B986-E3AC8A75558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04D84104-DBAA-0140-8CA6-C73DC696C54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93F670A2-ED97-5741-9A60-2E690A608D1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A0D4FC98-7E37-254D-A21D-02000743D921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43911A7D-5CEF-9E4A-9202-17A95DA7C79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AAC2444F-564E-9542-AC36-89673F25543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4D9E7295-5B47-7841-A364-2E750347613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EB5DEBC1-5CAA-3046-9AF0-50E399E7975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8744F98D-0367-5249-B3FE-10D7B411415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946DE897-90D1-3C40-AF35-7C02018E825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99FF4F9F-6D63-9748-B754-E4EEB8BF86B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F5E1D0E2-BA15-FF4C-969E-26C52DDF428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C4FFC4A2-8E69-DA40-9EE4-D8EA4B51C20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A0485B1D-E9E8-4744-A129-E9466D69363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8BB19F6C-1AD2-3645-94D4-7B07DD59800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63882575-0FC7-0E42-A70B-2DDD3115E09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6A7EF5A1-839E-6941-A369-DF3CB540493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1A33DFB1-7807-2349-959D-13B94F0386B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1CD3D375-6933-8C41-8B24-5D45694744E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A807574A-7D0A-0F40-B234-EC64B93C809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B9A655BE-F886-E441-B635-2D190884876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C154B2C1-879F-8348-B2C7-501D8E2394F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CB457B4F-3403-614D-B360-CF5A2C9ED0D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637CE84B-0D5D-2143-A560-44E104A1405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B2D05451-9CCE-484A-B0E8-9F91929E6D2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93A1565C-4054-A74B-9D05-4319DBBD94E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9BE56B36-A1B8-E54E-9530-97F50AC629A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091387A4-678F-4844-B18D-24C03E3CDE6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E3D65FB2-6D94-624E-A8CC-7FB3ABAC862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7312FBF1-B326-D442-AE22-DE7A32C3CA2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360F5B07-8BDB-0B4F-88DA-8B4A0AD027C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9E041E77-29A1-7645-AFBD-2EF60DF875A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F59D3C43-BB66-F244-93E7-C0DAAA5F670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B649D7A5-080A-F640-A283-3E5D04945BF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6677F6CE-1804-0147-8F36-58236BC5B0F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6E16BAB6-9B47-3B4C-860A-7CFD259C4D6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63" name="Freeform 59">
              <a:extLst>
                <a:ext uri="{FF2B5EF4-FFF2-40B4-BE49-F238E27FC236}">
                  <a16:creationId xmlns:a16="http://schemas.microsoft.com/office/drawing/2014/main" id="{008F4911-FDF5-8848-8ED7-086F2A04A2D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9E466686-9CE5-9F4D-8C92-8C70553C826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C53216E5-9796-7B44-BE2A-C273E2B0770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E57AFBC9-9EF6-4345-BCFB-4715392DBF2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91CF3453-73E1-4E4D-85B6-4AD61A30909A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9791E031-6FD3-E243-8FE4-FE4AC74756F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BC4C0E1C-A742-E248-ACF9-82EECA3E369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70" name="Freeform 66">
              <a:extLst>
                <a:ext uri="{FF2B5EF4-FFF2-40B4-BE49-F238E27FC236}">
                  <a16:creationId xmlns:a16="http://schemas.microsoft.com/office/drawing/2014/main" id="{99EF6DC5-0B9A-ED4B-BE7B-DD201495AFA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71" name="Freeform 67">
              <a:extLst>
                <a:ext uri="{FF2B5EF4-FFF2-40B4-BE49-F238E27FC236}">
                  <a16:creationId xmlns:a16="http://schemas.microsoft.com/office/drawing/2014/main" id="{D8506C0C-4CDC-0F4B-8386-1A5562D26DB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72" name="Freeform 68">
              <a:extLst>
                <a:ext uri="{FF2B5EF4-FFF2-40B4-BE49-F238E27FC236}">
                  <a16:creationId xmlns:a16="http://schemas.microsoft.com/office/drawing/2014/main" id="{D0DF2C18-90B5-1A47-9F60-ADE35315020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73" name="Freeform 69">
              <a:extLst>
                <a:ext uri="{FF2B5EF4-FFF2-40B4-BE49-F238E27FC236}">
                  <a16:creationId xmlns:a16="http://schemas.microsoft.com/office/drawing/2014/main" id="{BCEE2F6C-699D-4E41-929E-92F30643072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74" name="Freeform 70">
              <a:extLst>
                <a:ext uri="{FF2B5EF4-FFF2-40B4-BE49-F238E27FC236}">
                  <a16:creationId xmlns:a16="http://schemas.microsoft.com/office/drawing/2014/main" id="{85162203-1ED2-0D4C-BEAB-EDB0DCCBBE9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75" name="Freeform 71">
              <a:extLst>
                <a:ext uri="{FF2B5EF4-FFF2-40B4-BE49-F238E27FC236}">
                  <a16:creationId xmlns:a16="http://schemas.microsoft.com/office/drawing/2014/main" id="{B8282969-643A-A342-9384-9B4A566070D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76" name="Freeform 72">
              <a:extLst>
                <a:ext uri="{FF2B5EF4-FFF2-40B4-BE49-F238E27FC236}">
                  <a16:creationId xmlns:a16="http://schemas.microsoft.com/office/drawing/2014/main" id="{D5A30040-FDF6-DB4C-829F-2D90509159F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77" name="Freeform 73">
              <a:extLst>
                <a:ext uri="{FF2B5EF4-FFF2-40B4-BE49-F238E27FC236}">
                  <a16:creationId xmlns:a16="http://schemas.microsoft.com/office/drawing/2014/main" id="{50008880-C988-7643-9CD7-C4D3FBDD94A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78" name="Freeform 74">
              <a:extLst>
                <a:ext uri="{FF2B5EF4-FFF2-40B4-BE49-F238E27FC236}">
                  <a16:creationId xmlns:a16="http://schemas.microsoft.com/office/drawing/2014/main" id="{F021B1C2-ACDF-534A-B7F6-3A986A5A6CA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79" name="Freeform 75">
              <a:extLst>
                <a:ext uri="{FF2B5EF4-FFF2-40B4-BE49-F238E27FC236}">
                  <a16:creationId xmlns:a16="http://schemas.microsoft.com/office/drawing/2014/main" id="{EDD9D4E5-B9D2-9A47-B02D-4AA8F33011E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80" name="Freeform 76">
              <a:extLst>
                <a:ext uri="{FF2B5EF4-FFF2-40B4-BE49-F238E27FC236}">
                  <a16:creationId xmlns:a16="http://schemas.microsoft.com/office/drawing/2014/main" id="{230D60DA-238C-AA40-8B66-527C18F8236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81" name="Freeform 77">
              <a:extLst>
                <a:ext uri="{FF2B5EF4-FFF2-40B4-BE49-F238E27FC236}">
                  <a16:creationId xmlns:a16="http://schemas.microsoft.com/office/drawing/2014/main" id="{C6504D6A-E6B7-184E-86EC-D01606C5239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82" name="Freeform 78">
              <a:extLst>
                <a:ext uri="{FF2B5EF4-FFF2-40B4-BE49-F238E27FC236}">
                  <a16:creationId xmlns:a16="http://schemas.microsoft.com/office/drawing/2014/main" id="{7EF3DC3C-6F19-BF4F-8D5A-1D6386BEE6A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83" name="Freeform 79">
              <a:extLst>
                <a:ext uri="{FF2B5EF4-FFF2-40B4-BE49-F238E27FC236}">
                  <a16:creationId xmlns:a16="http://schemas.microsoft.com/office/drawing/2014/main" id="{1C63166B-AC1F-C644-938B-232A696749E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84" name="Freeform 80">
              <a:extLst>
                <a:ext uri="{FF2B5EF4-FFF2-40B4-BE49-F238E27FC236}">
                  <a16:creationId xmlns:a16="http://schemas.microsoft.com/office/drawing/2014/main" id="{F556197E-4D5C-A140-9925-E8423E6A9B3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85" name="Freeform 81">
              <a:extLst>
                <a:ext uri="{FF2B5EF4-FFF2-40B4-BE49-F238E27FC236}">
                  <a16:creationId xmlns:a16="http://schemas.microsoft.com/office/drawing/2014/main" id="{3E8CD61B-5D69-F843-87B6-3EBFD5FBA94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86" name="Freeform 82">
              <a:extLst>
                <a:ext uri="{FF2B5EF4-FFF2-40B4-BE49-F238E27FC236}">
                  <a16:creationId xmlns:a16="http://schemas.microsoft.com/office/drawing/2014/main" id="{B43DE721-5C98-FE4C-BCAE-8B8738E1257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87" name="Freeform 83">
              <a:extLst>
                <a:ext uri="{FF2B5EF4-FFF2-40B4-BE49-F238E27FC236}">
                  <a16:creationId xmlns:a16="http://schemas.microsoft.com/office/drawing/2014/main" id="{A028CE4D-BA29-E745-896A-58D26E448CA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88" name="Freeform 84">
              <a:extLst>
                <a:ext uri="{FF2B5EF4-FFF2-40B4-BE49-F238E27FC236}">
                  <a16:creationId xmlns:a16="http://schemas.microsoft.com/office/drawing/2014/main" id="{48771917-6B6D-DB48-9900-77A55EA8FBF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89" name="Freeform 85">
              <a:extLst>
                <a:ext uri="{FF2B5EF4-FFF2-40B4-BE49-F238E27FC236}">
                  <a16:creationId xmlns:a16="http://schemas.microsoft.com/office/drawing/2014/main" id="{9AFDA719-E453-6843-B54E-E6C6A6FCCBA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90" name="Freeform 86">
              <a:extLst>
                <a:ext uri="{FF2B5EF4-FFF2-40B4-BE49-F238E27FC236}">
                  <a16:creationId xmlns:a16="http://schemas.microsoft.com/office/drawing/2014/main" id="{2E26C4C0-31AE-4F4A-94F2-E24D907723C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91" name="Freeform 87">
              <a:extLst>
                <a:ext uri="{FF2B5EF4-FFF2-40B4-BE49-F238E27FC236}">
                  <a16:creationId xmlns:a16="http://schemas.microsoft.com/office/drawing/2014/main" id="{F5CF5C63-0C19-5D40-AD71-2066F0EE3DF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92" name="Freeform 88">
              <a:extLst>
                <a:ext uri="{FF2B5EF4-FFF2-40B4-BE49-F238E27FC236}">
                  <a16:creationId xmlns:a16="http://schemas.microsoft.com/office/drawing/2014/main" id="{8DB38426-D196-4F49-838F-20A4730D798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93" name="Freeform 89">
              <a:extLst>
                <a:ext uri="{FF2B5EF4-FFF2-40B4-BE49-F238E27FC236}">
                  <a16:creationId xmlns:a16="http://schemas.microsoft.com/office/drawing/2014/main" id="{EE4BD76E-CAE9-2549-9CB2-2D8E85679C1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94" name="Freeform 90">
              <a:extLst>
                <a:ext uri="{FF2B5EF4-FFF2-40B4-BE49-F238E27FC236}">
                  <a16:creationId xmlns:a16="http://schemas.microsoft.com/office/drawing/2014/main" id="{7DBD8480-656D-384D-94C8-436D547B993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95" name="Freeform 91">
              <a:extLst>
                <a:ext uri="{FF2B5EF4-FFF2-40B4-BE49-F238E27FC236}">
                  <a16:creationId xmlns:a16="http://schemas.microsoft.com/office/drawing/2014/main" id="{D85BBB84-7212-C94F-BAB8-B5494BD33AE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96" name="Freeform 92">
              <a:extLst>
                <a:ext uri="{FF2B5EF4-FFF2-40B4-BE49-F238E27FC236}">
                  <a16:creationId xmlns:a16="http://schemas.microsoft.com/office/drawing/2014/main" id="{83444B6A-14FE-FD47-A0B7-5E906F47FF5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97" name="Freeform 93">
              <a:extLst>
                <a:ext uri="{FF2B5EF4-FFF2-40B4-BE49-F238E27FC236}">
                  <a16:creationId xmlns:a16="http://schemas.microsoft.com/office/drawing/2014/main" id="{4D4774EF-4471-5A49-827D-55B1C6FE1D9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98" name="Freeform 94">
              <a:extLst>
                <a:ext uri="{FF2B5EF4-FFF2-40B4-BE49-F238E27FC236}">
                  <a16:creationId xmlns:a16="http://schemas.microsoft.com/office/drawing/2014/main" id="{7CA89D4D-7961-5640-A422-20ED7D1278B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99" name="Freeform 95">
              <a:extLst>
                <a:ext uri="{FF2B5EF4-FFF2-40B4-BE49-F238E27FC236}">
                  <a16:creationId xmlns:a16="http://schemas.microsoft.com/office/drawing/2014/main" id="{18A51E93-B18E-834E-BFC1-3C382E939A3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00" name="Freeform 96">
              <a:extLst>
                <a:ext uri="{FF2B5EF4-FFF2-40B4-BE49-F238E27FC236}">
                  <a16:creationId xmlns:a16="http://schemas.microsoft.com/office/drawing/2014/main" id="{0C5A4CC3-8CFA-CF4B-9190-FB43F911336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01" name="Freeform 97">
              <a:extLst>
                <a:ext uri="{FF2B5EF4-FFF2-40B4-BE49-F238E27FC236}">
                  <a16:creationId xmlns:a16="http://schemas.microsoft.com/office/drawing/2014/main" id="{73F601A3-F4C0-C744-8DF0-6E08A21C662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02" name="Freeform 98">
              <a:extLst>
                <a:ext uri="{FF2B5EF4-FFF2-40B4-BE49-F238E27FC236}">
                  <a16:creationId xmlns:a16="http://schemas.microsoft.com/office/drawing/2014/main" id="{0390C123-ABCF-2B46-AE34-1FF74268900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03" name="Freeform 99">
              <a:extLst>
                <a:ext uri="{FF2B5EF4-FFF2-40B4-BE49-F238E27FC236}">
                  <a16:creationId xmlns:a16="http://schemas.microsoft.com/office/drawing/2014/main" id="{98AA551B-B4A5-024A-969A-46A9CB2C00D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04" name="Freeform 100">
              <a:extLst>
                <a:ext uri="{FF2B5EF4-FFF2-40B4-BE49-F238E27FC236}">
                  <a16:creationId xmlns:a16="http://schemas.microsoft.com/office/drawing/2014/main" id="{EFAA4256-7101-934F-9DB7-B348CDD9CB7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05" name="Freeform 101">
              <a:extLst>
                <a:ext uri="{FF2B5EF4-FFF2-40B4-BE49-F238E27FC236}">
                  <a16:creationId xmlns:a16="http://schemas.microsoft.com/office/drawing/2014/main" id="{66A259A6-1A39-404F-B727-B0C22ABED7F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06" name="Freeform 102">
              <a:extLst>
                <a:ext uri="{FF2B5EF4-FFF2-40B4-BE49-F238E27FC236}">
                  <a16:creationId xmlns:a16="http://schemas.microsoft.com/office/drawing/2014/main" id="{394B7A0D-98F9-BC48-B7DC-812E987A1F2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07" name="Freeform 103">
              <a:extLst>
                <a:ext uri="{FF2B5EF4-FFF2-40B4-BE49-F238E27FC236}">
                  <a16:creationId xmlns:a16="http://schemas.microsoft.com/office/drawing/2014/main" id="{82DB5D12-2660-4A49-9B59-D17BCB39E6F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08" name="Freeform 104">
              <a:extLst>
                <a:ext uri="{FF2B5EF4-FFF2-40B4-BE49-F238E27FC236}">
                  <a16:creationId xmlns:a16="http://schemas.microsoft.com/office/drawing/2014/main" id="{C1AB273C-E4CB-0A47-8D10-EC558E0C57A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09" name="Freeform 105">
              <a:extLst>
                <a:ext uri="{FF2B5EF4-FFF2-40B4-BE49-F238E27FC236}">
                  <a16:creationId xmlns:a16="http://schemas.microsoft.com/office/drawing/2014/main" id="{78789022-E435-9947-A7EF-FE7187ECCB5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10" name="Freeform 106">
              <a:extLst>
                <a:ext uri="{FF2B5EF4-FFF2-40B4-BE49-F238E27FC236}">
                  <a16:creationId xmlns:a16="http://schemas.microsoft.com/office/drawing/2014/main" id="{142B76F5-8666-514C-8419-64286081BE9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11" name="Freeform 107">
              <a:extLst>
                <a:ext uri="{FF2B5EF4-FFF2-40B4-BE49-F238E27FC236}">
                  <a16:creationId xmlns:a16="http://schemas.microsoft.com/office/drawing/2014/main" id="{3685B4E8-0E1D-BF4F-B05E-6BECF1E071A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12" name="Freeform 108">
              <a:extLst>
                <a:ext uri="{FF2B5EF4-FFF2-40B4-BE49-F238E27FC236}">
                  <a16:creationId xmlns:a16="http://schemas.microsoft.com/office/drawing/2014/main" id="{256C7529-2335-0C41-9536-F2E7E577803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13" name="Freeform 109">
              <a:extLst>
                <a:ext uri="{FF2B5EF4-FFF2-40B4-BE49-F238E27FC236}">
                  <a16:creationId xmlns:a16="http://schemas.microsoft.com/office/drawing/2014/main" id="{E3013447-B8B9-1344-8402-5F03DB17D8C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14" name="Freeform 110">
              <a:extLst>
                <a:ext uri="{FF2B5EF4-FFF2-40B4-BE49-F238E27FC236}">
                  <a16:creationId xmlns:a16="http://schemas.microsoft.com/office/drawing/2014/main" id="{95E65AD4-75A9-434D-BAF1-F662AC3EFCE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15" name="Freeform 111">
              <a:extLst>
                <a:ext uri="{FF2B5EF4-FFF2-40B4-BE49-F238E27FC236}">
                  <a16:creationId xmlns:a16="http://schemas.microsoft.com/office/drawing/2014/main" id="{8EFA506A-4685-9C45-A3EC-0BC8401F941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16" name="Freeform 112">
              <a:extLst>
                <a:ext uri="{FF2B5EF4-FFF2-40B4-BE49-F238E27FC236}">
                  <a16:creationId xmlns:a16="http://schemas.microsoft.com/office/drawing/2014/main" id="{76353327-F2DE-F743-AD3F-EF49173114C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17" name="Freeform 113">
              <a:extLst>
                <a:ext uri="{FF2B5EF4-FFF2-40B4-BE49-F238E27FC236}">
                  <a16:creationId xmlns:a16="http://schemas.microsoft.com/office/drawing/2014/main" id="{BB20A0C4-3D4B-D343-AA6D-B6E51A9136D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18" name="Freeform 114">
              <a:extLst>
                <a:ext uri="{FF2B5EF4-FFF2-40B4-BE49-F238E27FC236}">
                  <a16:creationId xmlns:a16="http://schemas.microsoft.com/office/drawing/2014/main" id="{32E8D585-B05E-7F42-BE38-FAFD5160683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19" name="Freeform 115">
              <a:extLst>
                <a:ext uri="{FF2B5EF4-FFF2-40B4-BE49-F238E27FC236}">
                  <a16:creationId xmlns:a16="http://schemas.microsoft.com/office/drawing/2014/main" id="{274B5340-2EC0-5844-A797-36640789CC4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20" name="Freeform 116">
              <a:extLst>
                <a:ext uri="{FF2B5EF4-FFF2-40B4-BE49-F238E27FC236}">
                  <a16:creationId xmlns:a16="http://schemas.microsoft.com/office/drawing/2014/main" id="{EE99A868-3E7D-B640-82AE-F58E09DFF23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21" name="Freeform 117">
              <a:extLst>
                <a:ext uri="{FF2B5EF4-FFF2-40B4-BE49-F238E27FC236}">
                  <a16:creationId xmlns:a16="http://schemas.microsoft.com/office/drawing/2014/main" id="{FF39FAF7-EE5E-524E-8C23-313F8CE4A87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22" name="Freeform 118">
              <a:extLst>
                <a:ext uri="{FF2B5EF4-FFF2-40B4-BE49-F238E27FC236}">
                  <a16:creationId xmlns:a16="http://schemas.microsoft.com/office/drawing/2014/main" id="{CFD2E9E1-6C8A-604E-B3F2-EE434F8507A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23" name="Freeform 119">
              <a:extLst>
                <a:ext uri="{FF2B5EF4-FFF2-40B4-BE49-F238E27FC236}">
                  <a16:creationId xmlns:a16="http://schemas.microsoft.com/office/drawing/2014/main" id="{BB70E16B-ABE3-5049-A656-FD7A83DD0E2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24" name="Freeform 120">
              <a:extLst>
                <a:ext uri="{FF2B5EF4-FFF2-40B4-BE49-F238E27FC236}">
                  <a16:creationId xmlns:a16="http://schemas.microsoft.com/office/drawing/2014/main" id="{C399689F-962F-8640-95E2-B32E96B98CB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25" name="Freeform 121">
              <a:extLst>
                <a:ext uri="{FF2B5EF4-FFF2-40B4-BE49-F238E27FC236}">
                  <a16:creationId xmlns:a16="http://schemas.microsoft.com/office/drawing/2014/main" id="{BCCC33DC-C2A3-C345-9A6D-F116F662201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26" name="Freeform 122">
              <a:extLst>
                <a:ext uri="{FF2B5EF4-FFF2-40B4-BE49-F238E27FC236}">
                  <a16:creationId xmlns:a16="http://schemas.microsoft.com/office/drawing/2014/main" id="{2D288AA9-6FA6-EA44-AD23-85D3B41C52F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27" name="Freeform 123">
              <a:extLst>
                <a:ext uri="{FF2B5EF4-FFF2-40B4-BE49-F238E27FC236}">
                  <a16:creationId xmlns:a16="http://schemas.microsoft.com/office/drawing/2014/main" id="{2EB8315B-27B2-D44A-8B5E-55F658328B8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28" name="Freeform 124">
              <a:extLst>
                <a:ext uri="{FF2B5EF4-FFF2-40B4-BE49-F238E27FC236}">
                  <a16:creationId xmlns:a16="http://schemas.microsoft.com/office/drawing/2014/main" id="{C47978ED-A389-284C-9136-B2669A80D09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29" name="Freeform 125">
              <a:extLst>
                <a:ext uri="{FF2B5EF4-FFF2-40B4-BE49-F238E27FC236}">
                  <a16:creationId xmlns:a16="http://schemas.microsoft.com/office/drawing/2014/main" id="{E3BAC13D-682D-5C4D-9A7A-197C61605B6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30" name="Freeform 126">
              <a:extLst>
                <a:ext uri="{FF2B5EF4-FFF2-40B4-BE49-F238E27FC236}">
                  <a16:creationId xmlns:a16="http://schemas.microsoft.com/office/drawing/2014/main" id="{9C5DB6C4-4351-B040-9BE4-1B90954F00D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131" name="Freeform 127">
              <a:extLst>
                <a:ext uri="{FF2B5EF4-FFF2-40B4-BE49-F238E27FC236}">
                  <a16:creationId xmlns:a16="http://schemas.microsoft.com/office/drawing/2014/main" id="{2D07A90F-9291-184A-9206-E76C1EB8986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</p:grpSp>
      <p:sp>
        <p:nvSpPr>
          <p:cNvPr id="132" name="Subtitle 2">
            <a:extLst>
              <a:ext uri="{FF2B5EF4-FFF2-40B4-BE49-F238E27FC236}">
                <a16:creationId xmlns:a16="http://schemas.microsoft.com/office/drawing/2014/main" id="{B327E32C-BFEB-4447-9501-414D7B0AD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2" y="2839252"/>
            <a:ext cx="9146381" cy="62288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1pPr>
            <a:lvl2pPr marL="211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3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55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47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59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711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8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94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8520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4" y="3680413"/>
            <a:ext cx="9146382" cy="891587"/>
          </a:xfrm>
        </p:spPr>
        <p:txBody>
          <a:bodyPr>
            <a:noAutofit/>
          </a:bodyPr>
          <a:lstStyle>
            <a:lvl1pPr>
              <a:defRPr sz="2502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15" y="4724401"/>
            <a:ext cx="8634184" cy="64007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1" y="5105400"/>
            <a:ext cx="9146381" cy="62288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1pPr>
            <a:lvl2pPr marL="211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3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55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47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59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711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8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94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051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33" y="91440"/>
            <a:ext cx="10125045" cy="594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379514" y="685801"/>
            <a:ext cx="10572329" cy="64007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254223">
              <a:defRPr/>
            </a:lvl2pPr>
            <a:lvl3pPr marL="360150">
              <a:defRPr/>
            </a:lvl3pPr>
            <a:lvl4pPr marL="466077">
              <a:defRPr/>
            </a:lvl4pPr>
            <a:lvl5pPr marL="572003">
              <a:defRPr/>
            </a:lvl5pPr>
            <a:lvl6pPr marL="677929">
              <a:defRPr baseline="0"/>
            </a:lvl6pPr>
            <a:lvl7pPr marL="783856">
              <a:defRPr baseline="0"/>
            </a:lvl7pPr>
            <a:lvl8pPr marL="889783">
              <a:defRPr baseline="0"/>
            </a:lvl8pPr>
            <a:lvl9pPr marL="995709"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737" y="6689912"/>
            <a:ext cx="8866169" cy="100853"/>
          </a:xfrm>
        </p:spPr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49676" y="6689912"/>
            <a:ext cx="1244183" cy="100853"/>
          </a:xfrm>
        </p:spPr>
        <p:txBody>
          <a:bodyPr/>
          <a:lstStyle/>
          <a:p>
            <a:fld id="{48BEA2E1-4657-45C0-8EB0-64D8D149701A}" type="datetime1">
              <a:rPr lang="en-US" smtClean="0"/>
              <a:t>8/16/22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21628" y="6689912"/>
            <a:ext cx="1143300" cy="100853"/>
          </a:xfr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358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4" y="1905000"/>
            <a:ext cx="9146382" cy="2667000"/>
          </a:xfrm>
        </p:spPr>
        <p:txBody>
          <a:bodyPr anchor="b">
            <a:noAutofit/>
          </a:bodyPr>
          <a:lstStyle>
            <a:lvl1pPr algn="l">
              <a:defRPr sz="2039" b="0" cap="none" baseline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15" y="4724401"/>
            <a:ext cx="8634184" cy="64007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5102529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112">
                <a:solidFill>
                  <a:schemeClr val="accent6">
                    <a:lumMod val="50000"/>
                  </a:schemeClr>
                </a:solidFill>
              </a:defRPr>
            </a:lvl1pPr>
            <a:lvl2pPr marL="211853" indent="0">
              <a:buNone/>
              <a:defRPr sz="834">
                <a:solidFill>
                  <a:schemeClr val="tx1">
                    <a:tint val="75000"/>
                  </a:schemeClr>
                </a:solidFill>
              </a:defRPr>
            </a:lvl2pPr>
            <a:lvl3pPr marL="423706" indent="0">
              <a:buNone/>
              <a:defRPr sz="741">
                <a:solidFill>
                  <a:schemeClr val="tx1">
                    <a:tint val="75000"/>
                  </a:schemeClr>
                </a:solidFill>
              </a:defRPr>
            </a:lvl3pPr>
            <a:lvl4pPr marL="635559" indent="0">
              <a:buNone/>
              <a:defRPr sz="648">
                <a:solidFill>
                  <a:schemeClr val="tx1">
                    <a:tint val="75000"/>
                  </a:schemeClr>
                </a:solidFill>
              </a:defRPr>
            </a:lvl4pPr>
            <a:lvl5pPr marL="847412" indent="0">
              <a:buNone/>
              <a:defRPr sz="648">
                <a:solidFill>
                  <a:schemeClr val="tx1">
                    <a:tint val="75000"/>
                  </a:schemeClr>
                </a:solidFill>
              </a:defRPr>
            </a:lvl5pPr>
            <a:lvl6pPr marL="1059265" indent="0">
              <a:buNone/>
              <a:defRPr sz="648">
                <a:solidFill>
                  <a:schemeClr val="tx1">
                    <a:tint val="75000"/>
                  </a:schemeClr>
                </a:solidFill>
              </a:defRPr>
            </a:lvl6pPr>
            <a:lvl7pPr marL="1271118" indent="0">
              <a:buNone/>
              <a:defRPr sz="648">
                <a:solidFill>
                  <a:schemeClr val="tx1">
                    <a:tint val="75000"/>
                  </a:schemeClr>
                </a:solidFill>
              </a:defRPr>
            </a:lvl7pPr>
            <a:lvl8pPr marL="1482971" indent="0">
              <a:buNone/>
              <a:defRPr sz="648">
                <a:solidFill>
                  <a:schemeClr val="tx1">
                    <a:tint val="75000"/>
                  </a:schemeClr>
                </a:solidFill>
              </a:defRPr>
            </a:lvl8pPr>
            <a:lvl9pPr marL="1694824" indent="0">
              <a:buNone/>
              <a:defRPr sz="6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812" y="6400803"/>
            <a:ext cx="7799092" cy="276225"/>
          </a:xfrm>
        </p:spPr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A8A2-A11B-4E35-94C0-1E61BD2B2E36}" type="datetime1">
              <a:rPr lang="en-US" smtClean="0"/>
              <a:t>8/16/22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697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36" y="91440"/>
            <a:ext cx="10125045" cy="594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736" y="914404"/>
            <a:ext cx="5487827" cy="5257800"/>
          </a:xfrm>
        </p:spPr>
        <p:txBody>
          <a:bodyPr>
            <a:normAutofit/>
          </a:bodyPr>
          <a:lstStyle>
            <a:lvl1pPr>
              <a:defRPr sz="1112"/>
            </a:lvl1pPr>
            <a:lvl2pPr>
              <a:defRPr sz="927"/>
            </a:lvl2pPr>
            <a:lvl3pPr>
              <a:defRPr sz="834"/>
            </a:lvl3pPr>
            <a:lvl4pPr>
              <a:defRPr sz="741"/>
            </a:lvl4pPr>
            <a:lvl5pPr>
              <a:defRPr sz="741"/>
            </a:lvl5pPr>
            <a:lvl6pPr marL="906731">
              <a:defRPr sz="741"/>
            </a:lvl6pPr>
            <a:lvl7pPr marL="906731">
              <a:defRPr sz="741" baseline="0"/>
            </a:lvl7pPr>
            <a:lvl8pPr marL="906731">
              <a:defRPr sz="741" baseline="0"/>
            </a:lvl8pPr>
            <a:lvl9pPr marL="906731">
              <a:defRPr sz="741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5" y="914400"/>
            <a:ext cx="5716485" cy="5257800"/>
          </a:xfrm>
        </p:spPr>
        <p:txBody>
          <a:bodyPr>
            <a:normAutofit/>
          </a:bodyPr>
          <a:lstStyle>
            <a:lvl1pPr>
              <a:defRPr sz="1112"/>
            </a:lvl1pPr>
            <a:lvl2pPr>
              <a:defRPr sz="927"/>
            </a:lvl2pPr>
            <a:lvl3pPr>
              <a:defRPr sz="834"/>
            </a:lvl3pPr>
            <a:lvl4pPr>
              <a:defRPr sz="741"/>
            </a:lvl4pPr>
            <a:lvl5pPr>
              <a:defRPr sz="741"/>
            </a:lvl5pPr>
            <a:lvl6pPr marL="906731">
              <a:defRPr sz="741"/>
            </a:lvl6pPr>
            <a:lvl7pPr marL="906731">
              <a:defRPr sz="741"/>
            </a:lvl7pPr>
            <a:lvl8pPr marL="906731">
              <a:defRPr sz="741" baseline="0"/>
            </a:lvl8pPr>
            <a:lvl9pPr marL="906731">
              <a:defRPr sz="741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B30DC-757D-4F60-A4FE-B198EAE930F2}" type="datetime1">
              <a:rPr lang="en-US" smtClean="0"/>
              <a:t>8/16/22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  <p:grpSp>
        <p:nvGrpSpPr>
          <p:cNvPr id="83" name="line" descr="Line graphic"/>
          <p:cNvGrpSpPr/>
          <p:nvPr userDrawn="1"/>
        </p:nvGrpSpPr>
        <p:grpSpPr bwMode="invGray">
          <a:xfrm>
            <a:off x="379514" y="685801"/>
            <a:ext cx="10572329" cy="64007"/>
            <a:chOff x="1522413" y="1514475"/>
            <a:chExt cx="10569575" cy="64008"/>
          </a:xfrm>
        </p:grpSpPr>
        <p:sp>
          <p:nvSpPr>
            <p:cNvPr id="84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87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88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90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91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92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93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94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95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96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97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98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99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00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01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02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03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04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05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06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07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08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09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10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11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12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13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15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16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17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18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19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20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21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22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23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24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25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26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27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28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29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30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31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32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33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34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35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36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37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38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39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40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41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42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43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44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45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46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47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48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49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50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51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52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53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54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55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56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57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240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D16C6-6B6F-46D9-AB02-C091127021A8}" type="datetime1">
              <a:rPr lang="en-US" smtClean="0"/>
              <a:t>8/16/22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  <p:grpSp>
        <p:nvGrpSpPr>
          <p:cNvPr id="81" name="line" descr="Line graphic"/>
          <p:cNvGrpSpPr/>
          <p:nvPr userDrawn="1"/>
        </p:nvGrpSpPr>
        <p:grpSpPr bwMode="invGray">
          <a:xfrm>
            <a:off x="379514" y="685801"/>
            <a:ext cx="10572329" cy="64007"/>
            <a:chOff x="1522413" y="1514475"/>
            <a:chExt cx="10569575" cy="64008"/>
          </a:xfrm>
        </p:grpSpPr>
        <p:sp>
          <p:nvSpPr>
            <p:cNvPr id="82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83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84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85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86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87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88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89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90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91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92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93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94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95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96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97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98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99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00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01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02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03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04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05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06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07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08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09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10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11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12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13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14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15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16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17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18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19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20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21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22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23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24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25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26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27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28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29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30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31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32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33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34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35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36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37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38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39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40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41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42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43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44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45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46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47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48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49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50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51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52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53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54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55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83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5737" y="6671067"/>
            <a:ext cx="8866169" cy="110735"/>
          </a:xfrm>
        </p:spPr>
        <p:txBody>
          <a:bodyPr/>
          <a:lstStyle/>
          <a:p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449676" y="6671067"/>
            <a:ext cx="1244183" cy="110735"/>
          </a:xfrm>
        </p:spPr>
        <p:txBody>
          <a:bodyPr/>
          <a:lstStyle/>
          <a:p>
            <a:fld id="{1896FF98-C19E-4116-9AE2-8211A032B2C1}" type="datetime1">
              <a:rPr lang="en-US" smtClean="0"/>
              <a:t>8/16/22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21628" y="6671067"/>
            <a:ext cx="1143300" cy="110735"/>
          </a:xfr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  <p:grpSp>
        <p:nvGrpSpPr>
          <p:cNvPr id="5" name="line" descr="Line graphic">
            <a:extLst>
              <a:ext uri="{FF2B5EF4-FFF2-40B4-BE49-F238E27FC236}">
                <a16:creationId xmlns:a16="http://schemas.microsoft.com/office/drawing/2014/main" id="{553ED006-FD9B-45A4-B398-ED09245024CB}"/>
              </a:ext>
            </a:extLst>
          </p:cNvPr>
          <p:cNvGrpSpPr/>
          <p:nvPr userDrawn="1"/>
        </p:nvGrpSpPr>
        <p:grpSpPr bwMode="invGray">
          <a:xfrm>
            <a:off x="379514" y="685801"/>
            <a:ext cx="10572329" cy="64007"/>
            <a:chOff x="1522413" y="1514475"/>
            <a:chExt cx="10569575" cy="64008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3B69E9DD-0D56-46E7-B098-A7846EAC8C5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D0EFBD0F-3B9A-4FCB-8833-32D9730120D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7D6E83EC-F06C-46C4-A74C-C0492451D3F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3E7DBF1-0493-48C2-8039-85327934097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1136649D-C3A0-4833-8825-0501C056A5F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1E482569-C25B-43DA-A359-BFEC3B1B170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D38D09B4-E32D-4759-8934-1BDCB38D11E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8949E53E-9F4B-4B0B-98CF-DDBC176B4FD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C71F6F39-CDF4-4089-9D65-17DA44AA1B7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A6FBF639-9BCA-41F3-A1FD-2BF3F1727EC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1A6150B4-418E-45F8-898B-7E0286876C2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92B71777-A6CC-460C-8243-F8D623FFCC6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9F6EF6D6-72E7-4FAC-9ED0-4ACFCB4472E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A28DFBED-753D-4D72-85B6-6525315F988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F040BB8D-6F96-4602-9546-46F30D2D297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9FF5FAA8-C2E2-4343-BB27-C8CFF8DEFAB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FA2E2E93-A7E8-4F96-A1AD-273B94A0AB8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1B5DDCC8-5E5E-4143-AC52-C5105A32D96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5EBF5697-0836-458F-8D8F-D2C2A37BD9C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D1856C9F-8523-4B8A-BD1C-171742C4FB7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B8CEE317-E17D-48A3-9B8E-A499926FC69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C8E34C6A-67C9-421D-947D-4A9B0A83DFF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CCAB073-2E04-44CC-BD39-EE7F4A62A5D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D92B532-8BD7-4BC3-B86E-5E942E7EBD3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04D362CD-9766-40E8-A675-451A438C626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E5B2BDC5-C480-430A-8F61-259B016F71F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248A09BB-B0F1-4605-914C-60D3C77D023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3" name="Freeform 39">
              <a:extLst>
                <a:ext uri="{FF2B5EF4-FFF2-40B4-BE49-F238E27FC236}">
                  <a16:creationId xmlns:a16="http://schemas.microsoft.com/office/drawing/2014/main" id="{6D8323FF-9967-4259-B0A5-8C5E69EB53C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4" name="Freeform 40">
              <a:extLst>
                <a:ext uri="{FF2B5EF4-FFF2-40B4-BE49-F238E27FC236}">
                  <a16:creationId xmlns:a16="http://schemas.microsoft.com/office/drawing/2014/main" id="{54A99A39-564A-48B7-AE3D-AAA5EC5CEA6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5" name="Freeform 41">
              <a:extLst>
                <a:ext uri="{FF2B5EF4-FFF2-40B4-BE49-F238E27FC236}">
                  <a16:creationId xmlns:a16="http://schemas.microsoft.com/office/drawing/2014/main" id="{35898E2C-9087-46ED-88E5-ED3F934081A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6" name="Freeform 42">
              <a:extLst>
                <a:ext uri="{FF2B5EF4-FFF2-40B4-BE49-F238E27FC236}">
                  <a16:creationId xmlns:a16="http://schemas.microsoft.com/office/drawing/2014/main" id="{30FD79A5-1C70-4F0F-94C0-2FBA4663687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7" name="Freeform 43">
              <a:extLst>
                <a:ext uri="{FF2B5EF4-FFF2-40B4-BE49-F238E27FC236}">
                  <a16:creationId xmlns:a16="http://schemas.microsoft.com/office/drawing/2014/main" id="{3260561F-68B9-4EB6-A1F3-E10924B4FA3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8" name="Freeform 44">
              <a:extLst>
                <a:ext uri="{FF2B5EF4-FFF2-40B4-BE49-F238E27FC236}">
                  <a16:creationId xmlns:a16="http://schemas.microsoft.com/office/drawing/2014/main" id="{FB6D6097-A57A-48B0-9D36-F2A609F7105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9" name="Freeform 45">
              <a:extLst>
                <a:ext uri="{FF2B5EF4-FFF2-40B4-BE49-F238E27FC236}">
                  <a16:creationId xmlns:a16="http://schemas.microsoft.com/office/drawing/2014/main" id="{7A050249-A424-4BBE-A4FB-FB853FE3B1B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40" name="Freeform 46">
              <a:extLst>
                <a:ext uri="{FF2B5EF4-FFF2-40B4-BE49-F238E27FC236}">
                  <a16:creationId xmlns:a16="http://schemas.microsoft.com/office/drawing/2014/main" id="{BDD441D6-A538-4C6F-B825-A597A6600DC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41" name="Freeform 47">
              <a:extLst>
                <a:ext uri="{FF2B5EF4-FFF2-40B4-BE49-F238E27FC236}">
                  <a16:creationId xmlns:a16="http://schemas.microsoft.com/office/drawing/2014/main" id="{31270849-D96F-41A2-88BC-414912138CF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42" name="Freeform 48">
              <a:extLst>
                <a:ext uri="{FF2B5EF4-FFF2-40B4-BE49-F238E27FC236}">
                  <a16:creationId xmlns:a16="http://schemas.microsoft.com/office/drawing/2014/main" id="{214F780B-1293-44C4-A9FA-11D8AB4EBAE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43" name="Freeform 49">
              <a:extLst>
                <a:ext uri="{FF2B5EF4-FFF2-40B4-BE49-F238E27FC236}">
                  <a16:creationId xmlns:a16="http://schemas.microsoft.com/office/drawing/2014/main" id="{B4080E6C-52F3-4902-8E50-A147E2FA511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44" name="Freeform 50">
              <a:extLst>
                <a:ext uri="{FF2B5EF4-FFF2-40B4-BE49-F238E27FC236}">
                  <a16:creationId xmlns:a16="http://schemas.microsoft.com/office/drawing/2014/main" id="{74FBBE69-680D-41A3-A75B-5BA19A52772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45" name="Freeform 51">
              <a:extLst>
                <a:ext uri="{FF2B5EF4-FFF2-40B4-BE49-F238E27FC236}">
                  <a16:creationId xmlns:a16="http://schemas.microsoft.com/office/drawing/2014/main" id="{2BCB1182-B68A-468E-9842-D01D4D1E5EB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46" name="Freeform 52">
              <a:extLst>
                <a:ext uri="{FF2B5EF4-FFF2-40B4-BE49-F238E27FC236}">
                  <a16:creationId xmlns:a16="http://schemas.microsoft.com/office/drawing/2014/main" id="{1058EAAB-D7CE-45E6-A58D-261DF76FEB7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47" name="Freeform 53">
              <a:extLst>
                <a:ext uri="{FF2B5EF4-FFF2-40B4-BE49-F238E27FC236}">
                  <a16:creationId xmlns:a16="http://schemas.microsoft.com/office/drawing/2014/main" id="{7CC9B5AE-2DA2-4B85-82DC-E18D3783C65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99EC6CCE-4092-4A67-9DDD-FF350065670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0D925EA9-F6DF-4576-AF59-0779EFC2789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4399304E-976F-4867-A1BF-B8FDD8FCC8B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E11DC7ED-E904-4097-B903-8215A191324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52" name="Freeform 58">
              <a:extLst>
                <a:ext uri="{FF2B5EF4-FFF2-40B4-BE49-F238E27FC236}">
                  <a16:creationId xmlns:a16="http://schemas.microsoft.com/office/drawing/2014/main" id="{F818EDD8-B59F-48F4-9C40-32F6FA800F3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53" name="Freeform 59">
              <a:extLst>
                <a:ext uri="{FF2B5EF4-FFF2-40B4-BE49-F238E27FC236}">
                  <a16:creationId xmlns:a16="http://schemas.microsoft.com/office/drawing/2014/main" id="{243D00E3-C8ED-4B69-9D43-C6F236FCADE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54" name="Freeform 60">
              <a:extLst>
                <a:ext uri="{FF2B5EF4-FFF2-40B4-BE49-F238E27FC236}">
                  <a16:creationId xmlns:a16="http://schemas.microsoft.com/office/drawing/2014/main" id="{1980AC86-95C0-49C3-90BF-362CB1CC733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55" name="Freeform 61">
              <a:extLst>
                <a:ext uri="{FF2B5EF4-FFF2-40B4-BE49-F238E27FC236}">
                  <a16:creationId xmlns:a16="http://schemas.microsoft.com/office/drawing/2014/main" id="{01A74329-EC0A-4274-BD31-A0968DFD3B3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56" name="Freeform 62">
              <a:extLst>
                <a:ext uri="{FF2B5EF4-FFF2-40B4-BE49-F238E27FC236}">
                  <a16:creationId xmlns:a16="http://schemas.microsoft.com/office/drawing/2014/main" id="{3F5319D7-782F-4AB7-9F4C-A7C548FD36BC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57" name="Freeform 63">
              <a:extLst>
                <a:ext uri="{FF2B5EF4-FFF2-40B4-BE49-F238E27FC236}">
                  <a16:creationId xmlns:a16="http://schemas.microsoft.com/office/drawing/2014/main" id="{44687273-4502-44AB-8DE3-64C5853B953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58" name="Freeform 64">
              <a:extLst>
                <a:ext uri="{FF2B5EF4-FFF2-40B4-BE49-F238E27FC236}">
                  <a16:creationId xmlns:a16="http://schemas.microsoft.com/office/drawing/2014/main" id="{6A2116FE-5D20-4DA6-B161-F3867926320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59" name="Freeform 65">
              <a:extLst>
                <a:ext uri="{FF2B5EF4-FFF2-40B4-BE49-F238E27FC236}">
                  <a16:creationId xmlns:a16="http://schemas.microsoft.com/office/drawing/2014/main" id="{48988083-A5B2-4275-9DEA-A4371DCA10F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60" name="Freeform 66">
              <a:extLst>
                <a:ext uri="{FF2B5EF4-FFF2-40B4-BE49-F238E27FC236}">
                  <a16:creationId xmlns:a16="http://schemas.microsoft.com/office/drawing/2014/main" id="{7B31B7B2-7B0F-4A5E-A2BC-B8817C95E1A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61" name="Freeform 67">
              <a:extLst>
                <a:ext uri="{FF2B5EF4-FFF2-40B4-BE49-F238E27FC236}">
                  <a16:creationId xmlns:a16="http://schemas.microsoft.com/office/drawing/2014/main" id="{79D41877-6E60-4766-B095-9349299B360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62" name="Freeform 68">
              <a:extLst>
                <a:ext uri="{FF2B5EF4-FFF2-40B4-BE49-F238E27FC236}">
                  <a16:creationId xmlns:a16="http://schemas.microsoft.com/office/drawing/2014/main" id="{26D90520-C000-4DDE-A215-70E6EF702B2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63" name="Freeform 69">
              <a:extLst>
                <a:ext uri="{FF2B5EF4-FFF2-40B4-BE49-F238E27FC236}">
                  <a16:creationId xmlns:a16="http://schemas.microsoft.com/office/drawing/2014/main" id="{22F8EB0E-B00C-4B33-A0EC-46DC696E749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64" name="Freeform 70">
              <a:extLst>
                <a:ext uri="{FF2B5EF4-FFF2-40B4-BE49-F238E27FC236}">
                  <a16:creationId xmlns:a16="http://schemas.microsoft.com/office/drawing/2014/main" id="{9C509EA7-2D56-4353-9C13-93143C0EF1B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65" name="Freeform 71">
              <a:extLst>
                <a:ext uri="{FF2B5EF4-FFF2-40B4-BE49-F238E27FC236}">
                  <a16:creationId xmlns:a16="http://schemas.microsoft.com/office/drawing/2014/main" id="{7F06546C-CE02-4506-B42F-D0FFFE88FAC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66" name="Freeform 72">
              <a:extLst>
                <a:ext uri="{FF2B5EF4-FFF2-40B4-BE49-F238E27FC236}">
                  <a16:creationId xmlns:a16="http://schemas.microsoft.com/office/drawing/2014/main" id="{F09CA880-60E3-4067-AB45-C1AD13BDD0A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67" name="Freeform 73">
              <a:extLst>
                <a:ext uri="{FF2B5EF4-FFF2-40B4-BE49-F238E27FC236}">
                  <a16:creationId xmlns:a16="http://schemas.microsoft.com/office/drawing/2014/main" id="{D4DC0766-AF17-4655-B904-526C9E1D0CD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68" name="Freeform 74">
              <a:extLst>
                <a:ext uri="{FF2B5EF4-FFF2-40B4-BE49-F238E27FC236}">
                  <a16:creationId xmlns:a16="http://schemas.microsoft.com/office/drawing/2014/main" id="{9ECF7AD9-137B-4556-B6E2-B42F4BC542C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ECB8F0B1-7863-484F-A5E9-59975FF96D8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3B6F1729-0511-434A-BE80-29CE552036B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AF309E81-D095-42D9-ADCA-5C56B73BFB9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DB8F77FE-078D-4C53-9E4D-DA57642DC68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5D4B9A76-EBED-41E7-992C-A0723A14B5C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74" name="Freeform 80">
              <a:extLst>
                <a:ext uri="{FF2B5EF4-FFF2-40B4-BE49-F238E27FC236}">
                  <a16:creationId xmlns:a16="http://schemas.microsoft.com/office/drawing/2014/main" id="{33014DE1-D088-4B2E-809B-50CDF2B7530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75" name="Freeform 81">
              <a:extLst>
                <a:ext uri="{FF2B5EF4-FFF2-40B4-BE49-F238E27FC236}">
                  <a16:creationId xmlns:a16="http://schemas.microsoft.com/office/drawing/2014/main" id="{F3D3AE1F-B6D2-4175-9140-6180D33982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76" name="Freeform 82">
              <a:extLst>
                <a:ext uri="{FF2B5EF4-FFF2-40B4-BE49-F238E27FC236}">
                  <a16:creationId xmlns:a16="http://schemas.microsoft.com/office/drawing/2014/main" id="{4EB3D26C-E61A-4A50-AF16-92681755124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77" name="Freeform 83">
              <a:extLst>
                <a:ext uri="{FF2B5EF4-FFF2-40B4-BE49-F238E27FC236}">
                  <a16:creationId xmlns:a16="http://schemas.microsoft.com/office/drawing/2014/main" id="{6BBC7B02-9E69-4884-8C89-FAD669F5E6D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78" name="Freeform 84">
              <a:extLst>
                <a:ext uri="{FF2B5EF4-FFF2-40B4-BE49-F238E27FC236}">
                  <a16:creationId xmlns:a16="http://schemas.microsoft.com/office/drawing/2014/main" id="{777617F0-778E-408D-AF9E-9EDA2867E17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79" name="Freeform 85">
              <a:extLst>
                <a:ext uri="{FF2B5EF4-FFF2-40B4-BE49-F238E27FC236}">
                  <a16:creationId xmlns:a16="http://schemas.microsoft.com/office/drawing/2014/main" id="{A3E9316B-0695-4648-BFB4-988044D6716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2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5737" y="6689912"/>
            <a:ext cx="8866169" cy="91890"/>
          </a:xfrm>
        </p:spPr>
        <p:txBody>
          <a:bodyPr/>
          <a:lstStyle/>
          <a:p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449676" y="6689912"/>
            <a:ext cx="1244183" cy="91890"/>
          </a:xfrm>
        </p:spPr>
        <p:txBody>
          <a:bodyPr/>
          <a:lstStyle/>
          <a:p>
            <a:fld id="{1896FF98-C19E-4116-9AE2-8211A032B2C1}" type="datetime1">
              <a:rPr lang="en-US" smtClean="0"/>
              <a:t>8/16/22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21628" y="6689912"/>
            <a:ext cx="1143300" cy="91890"/>
          </a:xfrm>
        </p:spPr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872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430" y="3439284"/>
            <a:ext cx="3606167" cy="2734395"/>
          </a:xfrm>
        </p:spPr>
        <p:txBody>
          <a:bodyPr anchor="b">
            <a:normAutofit/>
          </a:bodyPr>
          <a:lstStyle>
            <a:lvl1pPr marL="0" indent="0">
              <a:spcBef>
                <a:spcPts val="555"/>
              </a:spcBef>
              <a:buNone/>
              <a:defRPr sz="741"/>
            </a:lvl1pPr>
            <a:lvl2pPr marL="211853" indent="0">
              <a:buNone/>
              <a:defRPr sz="555"/>
            </a:lvl2pPr>
            <a:lvl3pPr marL="423706" indent="0">
              <a:buNone/>
              <a:defRPr sz="464"/>
            </a:lvl3pPr>
            <a:lvl4pPr marL="635559" indent="0">
              <a:buNone/>
              <a:defRPr sz="417"/>
            </a:lvl4pPr>
            <a:lvl5pPr marL="847412" indent="0">
              <a:buNone/>
              <a:defRPr sz="417"/>
            </a:lvl5pPr>
            <a:lvl6pPr marL="1059265" indent="0">
              <a:buNone/>
              <a:defRPr sz="417"/>
            </a:lvl6pPr>
            <a:lvl7pPr marL="1271118" indent="0">
              <a:buNone/>
              <a:defRPr sz="417"/>
            </a:lvl7pPr>
            <a:lvl8pPr marL="1482971" indent="0">
              <a:buNone/>
              <a:defRPr sz="417"/>
            </a:lvl8pPr>
            <a:lvl9pPr marL="1694824" indent="0">
              <a:buNone/>
              <a:defRPr sz="41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52" y="1905000"/>
            <a:ext cx="6720139" cy="4038600"/>
          </a:xfrm>
        </p:spPr>
        <p:txBody>
          <a:bodyPr>
            <a:normAutofit/>
          </a:bodyPr>
          <a:lstStyle>
            <a:lvl1pPr>
              <a:defRPr sz="1112"/>
            </a:lvl1pPr>
            <a:lvl2pPr>
              <a:defRPr sz="927"/>
            </a:lvl2pPr>
            <a:lvl3pPr>
              <a:defRPr sz="834"/>
            </a:lvl3pPr>
            <a:lvl4pPr>
              <a:defRPr sz="741"/>
            </a:lvl4pPr>
            <a:lvl5pPr>
              <a:defRPr sz="741"/>
            </a:lvl5pPr>
            <a:lvl6pPr>
              <a:defRPr sz="741"/>
            </a:lvl6pPr>
            <a:lvl7pPr>
              <a:defRPr sz="741" baseline="0"/>
            </a:lvl7pPr>
            <a:lvl8pPr>
              <a:defRPr sz="741" baseline="0"/>
            </a:lvl8pPr>
            <a:lvl9pPr>
              <a:defRPr sz="741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91" y="1630824"/>
            <a:ext cx="754593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4B11-40D3-44C6-A423-A0396B10A1A2}" type="datetime1">
              <a:rPr lang="en-US" smtClean="0"/>
              <a:t>8/16/22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  <p:sp>
        <p:nvSpPr>
          <p:cNvPr id="311" name="Title 1"/>
          <p:cNvSpPr>
            <a:spLocks noGrp="1"/>
          </p:cNvSpPr>
          <p:nvPr>
            <p:ph type="title"/>
          </p:nvPr>
        </p:nvSpPr>
        <p:spPr>
          <a:xfrm>
            <a:off x="455733" y="89256"/>
            <a:ext cx="10129360" cy="5965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grpSp>
        <p:nvGrpSpPr>
          <p:cNvPr id="312" name="line" descr="Line graphic">
            <a:extLst>
              <a:ext uri="{FF2B5EF4-FFF2-40B4-BE49-F238E27FC236}">
                <a16:creationId xmlns:a16="http://schemas.microsoft.com/office/drawing/2014/main" id="{183AC456-534A-4BA1-B545-982C3C72BF25}"/>
              </a:ext>
            </a:extLst>
          </p:cNvPr>
          <p:cNvGrpSpPr/>
          <p:nvPr userDrawn="1"/>
        </p:nvGrpSpPr>
        <p:grpSpPr bwMode="invGray">
          <a:xfrm>
            <a:off x="379514" y="685801"/>
            <a:ext cx="10572329" cy="64007"/>
            <a:chOff x="1522413" y="1514475"/>
            <a:chExt cx="10569575" cy="64008"/>
          </a:xfrm>
        </p:grpSpPr>
        <p:sp>
          <p:nvSpPr>
            <p:cNvPr id="313" name="Freeform 10">
              <a:extLst>
                <a:ext uri="{FF2B5EF4-FFF2-40B4-BE49-F238E27FC236}">
                  <a16:creationId xmlns:a16="http://schemas.microsoft.com/office/drawing/2014/main" id="{7F5C49B7-4787-4C31-A106-E1BA8A659B8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14" name="Freeform 11">
              <a:extLst>
                <a:ext uri="{FF2B5EF4-FFF2-40B4-BE49-F238E27FC236}">
                  <a16:creationId xmlns:a16="http://schemas.microsoft.com/office/drawing/2014/main" id="{ABD90754-79B0-474E-8E09-39E0F5D5946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15" name="Freeform 12">
              <a:extLst>
                <a:ext uri="{FF2B5EF4-FFF2-40B4-BE49-F238E27FC236}">
                  <a16:creationId xmlns:a16="http://schemas.microsoft.com/office/drawing/2014/main" id="{3D99D59A-99CC-4BD6-9AEC-BB484FC1E30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16" name="Freeform 15">
              <a:extLst>
                <a:ext uri="{FF2B5EF4-FFF2-40B4-BE49-F238E27FC236}">
                  <a16:creationId xmlns:a16="http://schemas.microsoft.com/office/drawing/2014/main" id="{24C16C66-FC2F-4470-A594-BEB38B88551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17" name="Freeform 16">
              <a:extLst>
                <a:ext uri="{FF2B5EF4-FFF2-40B4-BE49-F238E27FC236}">
                  <a16:creationId xmlns:a16="http://schemas.microsoft.com/office/drawing/2014/main" id="{B5EA9205-50B2-4DCB-B30C-A9083D11BAC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18" name="Freeform 17">
              <a:extLst>
                <a:ext uri="{FF2B5EF4-FFF2-40B4-BE49-F238E27FC236}">
                  <a16:creationId xmlns:a16="http://schemas.microsoft.com/office/drawing/2014/main" id="{C2A24E0C-B8EF-4632-8239-8460FABBBBA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19" name="Freeform 18">
              <a:extLst>
                <a:ext uri="{FF2B5EF4-FFF2-40B4-BE49-F238E27FC236}">
                  <a16:creationId xmlns:a16="http://schemas.microsoft.com/office/drawing/2014/main" id="{F37357A1-1437-4847-ACB5-C08E36249B4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20" name="Freeform 19">
              <a:extLst>
                <a:ext uri="{FF2B5EF4-FFF2-40B4-BE49-F238E27FC236}">
                  <a16:creationId xmlns:a16="http://schemas.microsoft.com/office/drawing/2014/main" id="{032FDC03-80BD-4118-B315-38077DD7969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21" name="Freeform 20">
              <a:extLst>
                <a:ext uri="{FF2B5EF4-FFF2-40B4-BE49-F238E27FC236}">
                  <a16:creationId xmlns:a16="http://schemas.microsoft.com/office/drawing/2014/main" id="{8A903448-0D6F-4621-8975-F2F87A2E5B2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22" name="Freeform 21">
              <a:extLst>
                <a:ext uri="{FF2B5EF4-FFF2-40B4-BE49-F238E27FC236}">
                  <a16:creationId xmlns:a16="http://schemas.microsoft.com/office/drawing/2014/main" id="{70DED7D6-0F52-40EB-8E00-DC1314D720A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23" name="Freeform 22">
              <a:extLst>
                <a:ext uri="{FF2B5EF4-FFF2-40B4-BE49-F238E27FC236}">
                  <a16:creationId xmlns:a16="http://schemas.microsoft.com/office/drawing/2014/main" id="{97DB49EC-FAA5-4CB3-A8AE-519EE409502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24" name="Freeform 23">
              <a:extLst>
                <a:ext uri="{FF2B5EF4-FFF2-40B4-BE49-F238E27FC236}">
                  <a16:creationId xmlns:a16="http://schemas.microsoft.com/office/drawing/2014/main" id="{06450431-06CC-4C30-AB14-FAAAF8882AC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25" name="Freeform 24">
              <a:extLst>
                <a:ext uri="{FF2B5EF4-FFF2-40B4-BE49-F238E27FC236}">
                  <a16:creationId xmlns:a16="http://schemas.microsoft.com/office/drawing/2014/main" id="{87459EF0-63B7-4752-ABAF-9B5BA830898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26" name="Freeform 25">
              <a:extLst>
                <a:ext uri="{FF2B5EF4-FFF2-40B4-BE49-F238E27FC236}">
                  <a16:creationId xmlns:a16="http://schemas.microsoft.com/office/drawing/2014/main" id="{8167056E-8BF3-4C86-9B6C-93660A606C4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27" name="Freeform 26">
              <a:extLst>
                <a:ext uri="{FF2B5EF4-FFF2-40B4-BE49-F238E27FC236}">
                  <a16:creationId xmlns:a16="http://schemas.microsoft.com/office/drawing/2014/main" id="{CAF022BF-CC8E-4BA3-AF0C-0B8CD0936E4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28" name="Freeform 27">
              <a:extLst>
                <a:ext uri="{FF2B5EF4-FFF2-40B4-BE49-F238E27FC236}">
                  <a16:creationId xmlns:a16="http://schemas.microsoft.com/office/drawing/2014/main" id="{0AFB505B-0B60-4028-9E73-0612023B433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29" name="Freeform 28">
              <a:extLst>
                <a:ext uri="{FF2B5EF4-FFF2-40B4-BE49-F238E27FC236}">
                  <a16:creationId xmlns:a16="http://schemas.microsoft.com/office/drawing/2014/main" id="{89132E04-FB41-4937-B916-B24F83314A6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30" name="Freeform 29">
              <a:extLst>
                <a:ext uri="{FF2B5EF4-FFF2-40B4-BE49-F238E27FC236}">
                  <a16:creationId xmlns:a16="http://schemas.microsoft.com/office/drawing/2014/main" id="{FC0E2CE2-E854-40A5-AC99-6F01777DEAD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31" name="Freeform 30">
              <a:extLst>
                <a:ext uri="{FF2B5EF4-FFF2-40B4-BE49-F238E27FC236}">
                  <a16:creationId xmlns:a16="http://schemas.microsoft.com/office/drawing/2014/main" id="{D1B4F9EA-E414-4C6B-BE1C-9BEDB100A3A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32" name="Freeform 31">
              <a:extLst>
                <a:ext uri="{FF2B5EF4-FFF2-40B4-BE49-F238E27FC236}">
                  <a16:creationId xmlns:a16="http://schemas.microsoft.com/office/drawing/2014/main" id="{E6548149-96F9-40C1-9FEC-47993C9CD68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33" name="Freeform 32">
              <a:extLst>
                <a:ext uri="{FF2B5EF4-FFF2-40B4-BE49-F238E27FC236}">
                  <a16:creationId xmlns:a16="http://schemas.microsoft.com/office/drawing/2014/main" id="{4CEB7C2A-FB15-4E73-A0DC-6D6C9F86FCF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34" name="Freeform 33">
              <a:extLst>
                <a:ext uri="{FF2B5EF4-FFF2-40B4-BE49-F238E27FC236}">
                  <a16:creationId xmlns:a16="http://schemas.microsoft.com/office/drawing/2014/main" id="{2AD50419-C9C4-48B6-B578-34647647595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35" name="Freeform 34">
              <a:extLst>
                <a:ext uri="{FF2B5EF4-FFF2-40B4-BE49-F238E27FC236}">
                  <a16:creationId xmlns:a16="http://schemas.microsoft.com/office/drawing/2014/main" id="{C305F198-BB08-4703-8804-49FE1E4187B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36" name="Freeform 35">
              <a:extLst>
                <a:ext uri="{FF2B5EF4-FFF2-40B4-BE49-F238E27FC236}">
                  <a16:creationId xmlns:a16="http://schemas.microsoft.com/office/drawing/2014/main" id="{93A8DD72-062E-446F-A6CB-11EFF139EC3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37" name="Freeform 36">
              <a:extLst>
                <a:ext uri="{FF2B5EF4-FFF2-40B4-BE49-F238E27FC236}">
                  <a16:creationId xmlns:a16="http://schemas.microsoft.com/office/drawing/2014/main" id="{DAC8A848-EDA8-431B-91EA-E646E61E96F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38" name="Freeform 37">
              <a:extLst>
                <a:ext uri="{FF2B5EF4-FFF2-40B4-BE49-F238E27FC236}">
                  <a16:creationId xmlns:a16="http://schemas.microsoft.com/office/drawing/2014/main" id="{2EB63FE6-0359-48BD-AC61-15B1CD70CB1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39" name="Freeform 38">
              <a:extLst>
                <a:ext uri="{FF2B5EF4-FFF2-40B4-BE49-F238E27FC236}">
                  <a16:creationId xmlns:a16="http://schemas.microsoft.com/office/drawing/2014/main" id="{FBC394B7-62B3-40C7-9D3F-8CFBCCC5DC4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40" name="Freeform 39">
              <a:extLst>
                <a:ext uri="{FF2B5EF4-FFF2-40B4-BE49-F238E27FC236}">
                  <a16:creationId xmlns:a16="http://schemas.microsoft.com/office/drawing/2014/main" id="{9BE08B04-FB47-4F4A-9436-66153072F5F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41" name="Freeform 40">
              <a:extLst>
                <a:ext uri="{FF2B5EF4-FFF2-40B4-BE49-F238E27FC236}">
                  <a16:creationId xmlns:a16="http://schemas.microsoft.com/office/drawing/2014/main" id="{21CFAC3B-7E01-4D51-B863-39644AE9AB5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42" name="Freeform 41">
              <a:extLst>
                <a:ext uri="{FF2B5EF4-FFF2-40B4-BE49-F238E27FC236}">
                  <a16:creationId xmlns:a16="http://schemas.microsoft.com/office/drawing/2014/main" id="{822D8B8A-9202-4AA4-9585-84C83393B53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43" name="Freeform 42">
              <a:extLst>
                <a:ext uri="{FF2B5EF4-FFF2-40B4-BE49-F238E27FC236}">
                  <a16:creationId xmlns:a16="http://schemas.microsoft.com/office/drawing/2014/main" id="{3FB97A44-3CC1-44B9-B664-1F2D3E0F2A9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44" name="Freeform 43">
              <a:extLst>
                <a:ext uri="{FF2B5EF4-FFF2-40B4-BE49-F238E27FC236}">
                  <a16:creationId xmlns:a16="http://schemas.microsoft.com/office/drawing/2014/main" id="{983A821A-7F05-4133-8FA3-F711B21D548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45" name="Freeform 44">
              <a:extLst>
                <a:ext uri="{FF2B5EF4-FFF2-40B4-BE49-F238E27FC236}">
                  <a16:creationId xmlns:a16="http://schemas.microsoft.com/office/drawing/2014/main" id="{324E9A75-B2B0-48C2-8B24-5CE788D4D47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46" name="Freeform 45">
              <a:extLst>
                <a:ext uri="{FF2B5EF4-FFF2-40B4-BE49-F238E27FC236}">
                  <a16:creationId xmlns:a16="http://schemas.microsoft.com/office/drawing/2014/main" id="{FBBC60AA-DD6A-4395-9A78-02673BB4808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47" name="Freeform 46">
              <a:extLst>
                <a:ext uri="{FF2B5EF4-FFF2-40B4-BE49-F238E27FC236}">
                  <a16:creationId xmlns:a16="http://schemas.microsoft.com/office/drawing/2014/main" id="{C2B4815E-C56B-427A-84D2-C87DB971DD6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48" name="Freeform 47">
              <a:extLst>
                <a:ext uri="{FF2B5EF4-FFF2-40B4-BE49-F238E27FC236}">
                  <a16:creationId xmlns:a16="http://schemas.microsoft.com/office/drawing/2014/main" id="{8591D720-916D-48F4-85DA-21F7D6A67A5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49" name="Freeform 48">
              <a:extLst>
                <a:ext uri="{FF2B5EF4-FFF2-40B4-BE49-F238E27FC236}">
                  <a16:creationId xmlns:a16="http://schemas.microsoft.com/office/drawing/2014/main" id="{E535F60E-6016-44DB-9184-50A968E12B4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50" name="Freeform 49">
              <a:extLst>
                <a:ext uri="{FF2B5EF4-FFF2-40B4-BE49-F238E27FC236}">
                  <a16:creationId xmlns:a16="http://schemas.microsoft.com/office/drawing/2014/main" id="{6A62B8DC-9DC8-436B-8254-EBC4C293324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51" name="Freeform 50">
              <a:extLst>
                <a:ext uri="{FF2B5EF4-FFF2-40B4-BE49-F238E27FC236}">
                  <a16:creationId xmlns:a16="http://schemas.microsoft.com/office/drawing/2014/main" id="{37371307-3568-40EA-BE2F-8716CD43A97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52" name="Freeform 51">
              <a:extLst>
                <a:ext uri="{FF2B5EF4-FFF2-40B4-BE49-F238E27FC236}">
                  <a16:creationId xmlns:a16="http://schemas.microsoft.com/office/drawing/2014/main" id="{1FDBB0B2-AC07-4312-9919-B3B0B757907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53" name="Freeform 52">
              <a:extLst>
                <a:ext uri="{FF2B5EF4-FFF2-40B4-BE49-F238E27FC236}">
                  <a16:creationId xmlns:a16="http://schemas.microsoft.com/office/drawing/2014/main" id="{8F26B686-2E1A-4FAB-9AD6-D2796122230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54" name="Freeform 53">
              <a:extLst>
                <a:ext uri="{FF2B5EF4-FFF2-40B4-BE49-F238E27FC236}">
                  <a16:creationId xmlns:a16="http://schemas.microsoft.com/office/drawing/2014/main" id="{4A7A0E1A-635E-4FDA-A65B-0347FBF7BEA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55" name="Freeform 54">
              <a:extLst>
                <a:ext uri="{FF2B5EF4-FFF2-40B4-BE49-F238E27FC236}">
                  <a16:creationId xmlns:a16="http://schemas.microsoft.com/office/drawing/2014/main" id="{3C36BA17-DB62-4E7D-8E0B-AC0F3EF0112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56" name="Freeform 55">
              <a:extLst>
                <a:ext uri="{FF2B5EF4-FFF2-40B4-BE49-F238E27FC236}">
                  <a16:creationId xmlns:a16="http://schemas.microsoft.com/office/drawing/2014/main" id="{660A1151-A4D7-41E3-AA33-D83655B47AE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57" name="Freeform 56">
              <a:extLst>
                <a:ext uri="{FF2B5EF4-FFF2-40B4-BE49-F238E27FC236}">
                  <a16:creationId xmlns:a16="http://schemas.microsoft.com/office/drawing/2014/main" id="{A732111C-4282-42B8-B110-4C15ED236F8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58" name="Freeform 57">
              <a:extLst>
                <a:ext uri="{FF2B5EF4-FFF2-40B4-BE49-F238E27FC236}">
                  <a16:creationId xmlns:a16="http://schemas.microsoft.com/office/drawing/2014/main" id="{BAF6F7DC-A27D-49FB-B750-6ABB2770B8F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59" name="Freeform 58">
              <a:extLst>
                <a:ext uri="{FF2B5EF4-FFF2-40B4-BE49-F238E27FC236}">
                  <a16:creationId xmlns:a16="http://schemas.microsoft.com/office/drawing/2014/main" id="{D7EF136D-AC03-441B-BB0B-A8498041C77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60" name="Freeform 59">
              <a:extLst>
                <a:ext uri="{FF2B5EF4-FFF2-40B4-BE49-F238E27FC236}">
                  <a16:creationId xmlns:a16="http://schemas.microsoft.com/office/drawing/2014/main" id="{0CEC6C35-A02A-4CEC-995A-C91539AB8F9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61" name="Freeform 60">
              <a:extLst>
                <a:ext uri="{FF2B5EF4-FFF2-40B4-BE49-F238E27FC236}">
                  <a16:creationId xmlns:a16="http://schemas.microsoft.com/office/drawing/2014/main" id="{03920BE1-BD1F-4B16-B467-F00EFAC0717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62" name="Freeform 61">
              <a:extLst>
                <a:ext uri="{FF2B5EF4-FFF2-40B4-BE49-F238E27FC236}">
                  <a16:creationId xmlns:a16="http://schemas.microsoft.com/office/drawing/2014/main" id="{F141F066-A061-4FDF-A08A-ACE2725A402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63" name="Freeform 62">
              <a:extLst>
                <a:ext uri="{FF2B5EF4-FFF2-40B4-BE49-F238E27FC236}">
                  <a16:creationId xmlns:a16="http://schemas.microsoft.com/office/drawing/2014/main" id="{AB25CD05-7C6D-496C-8D3F-E2B74DADD178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64" name="Freeform 63">
              <a:extLst>
                <a:ext uri="{FF2B5EF4-FFF2-40B4-BE49-F238E27FC236}">
                  <a16:creationId xmlns:a16="http://schemas.microsoft.com/office/drawing/2014/main" id="{72EC856E-BADB-4D34-A554-280DC36EA46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65" name="Freeform 64">
              <a:extLst>
                <a:ext uri="{FF2B5EF4-FFF2-40B4-BE49-F238E27FC236}">
                  <a16:creationId xmlns:a16="http://schemas.microsoft.com/office/drawing/2014/main" id="{E227DC5A-F31E-4108-8D32-B93C9A2E871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66" name="Freeform 65">
              <a:extLst>
                <a:ext uri="{FF2B5EF4-FFF2-40B4-BE49-F238E27FC236}">
                  <a16:creationId xmlns:a16="http://schemas.microsoft.com/office/drawing/2014/main" id="{F20D1FC2-1235-4BAF-A8A8-898376F798F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67" name="Freeform 66">
              <a:extLst>
                <a:ext uri="{FF2B5EF4-FFF2-40B4-BE49-F238E27FC236}">
                  <a16:creationId xmlns:a16="http://schemas.microsoft.com/office/drawing/2014/main" id="{8CC78629-3586-45DA-A09F-DD9CF7249B5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68" name="Freeform 67">
              <a:extLst>
                <a:ext uri="{FF2B5EF4-FFF2-40B4-BE49-F238E27FC236}">
                  <a16:creationId xmlns:a16="http://schemas.microsoft.com/office/drawing/2014/main" id="{03C09EF4-19FF-4BBF-AC0A-2B8894872EF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69" name="Freeform 68">
              <a:extLst>
                <a:ext uri="{FF2B5EF4-FFF2-40B4-BE49-F238E27FC236}">
                  <a16:creationId xmlns:a16="http://schemas.microsoft.com/office/drawing/2014/main" id="{01A4B57E-9FC4-4636-A76D-ECA8648EED3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70" name="Freeform 69">
              <a:extLst>
                <a:ext uri="{FF2B5EF4-FFF2-40B4-BE49-F238E27FC236}">
                  <a16:creationId xmlns:a16="http://schemas.microsoft.com/office/drawing/2014/main" id="{7A660160-F08D-427B-91D3-32C50E0B891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71" name="Freeform 70">
              <a:extLst>
                <a:ext uri="{FF2B5EF4-FFF2-40B4-BE49-F238E27FC236}">
                  <a16:creationId xmlns:a16="http://schemas.microsoft.com/office/drawing/2014/main" id="{E5465869-C871-4883-B35C-18CD9A12B44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72" name="Freeform 71">
              <a:extLst>
                <a:ext uri="{FF2B5EF4-FFF2-40B4-BE49-F238E27FC236}">
                  <a16:creationId xmlns:a16="http://schemas.microsoft.com/office/drawing/2014/main" id="{4854038C-8D94-4B92-B140-7CC833ADC3D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73" name="Freeform 72">
              <a:extLst>
                <a:ext uri="{FF2B5EF4-FFF2-40B4-BE49-F238E27FC236}">
                  <a16:creationId xmlns:a16="http://schemas.microsoft.com/office/drawing/2014/main" id="{8CA535CA-96A7-4CAC-AC38-C7E450E5661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74" name="Freeform 73">
              <a:extLst>
                <a:ext uri="{FF2B5EF4-FFF2-40B4-BE49-F238E27FC236}">
                  <a16:creationId xmlns:a16="http://schemas.microsoft.com/office/drawing/2014/main" id="{CC2E868F-7178-4D3E-8BAE-B1CBADA5F69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75" name="Freeform 74">
              <a:extLst>
                <a:ext uri="{FF2B5EF4-FFF2-40B4-BE49-F238E27FC236}">
                  <a16:creationId xmlns:a16="http://schemas.microsoft.com/office/drawing/2014/main" id="{61AE6DF2-5C98-4A78-B683-1B462A6885E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76" name="Freeform 75">
              <a:extLst>
                <a:ext uri="{FF2B5EF4-FFF2-40B4-BE49-F238E27FC236}">
                  <a16:creationId xmlns:a16="http://schemas.microsoft.com/office/drawing/2014/main" id="{41483D73-2C22-4E7F-B7C7-D63F6B99A20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77" name="Freeform 76">
              <a:extLst>
                <a:ext uri="{FF2B5EF4-FFF2-40B4-BE49-F238E27FC236}">
                  <a16:creationId xmlns:a16="http://schemas.microsoft.com/office/drawing/2014/main" id="{C5DC4C65-48B8-484A-82FC-442BBD13B30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78" name="Freeform 77">
              <a:extLst>
                <a:ext uri="{FF2B5EF4-FFF2-40B4-BE49-F238E27FC236}">
                  <a16:creationId xmlns:a16="http://schemas.microsoft.com/office/drawing/2014/main" id="{9FF86D0B-AFEB-4530-A284-783F796683F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79" name="Freeform 78">
              <a:extLst>
                <a:ext uri="{FF2B5EF4-FFF2-40B4-BE49-F238E27FC236}">
                  <a16:creationId xmlns:a16="http://schemas.microsoft.com/office/drawing/2014/main" id="{61B9483B-E801-40EB-B87A-8B1E84A8C75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80" name="Freeform 79">
              <a:extLst>
                <a:ext uri="{FF2B5EF4-FFF2-40B4-BE49-F238E27FC236}">
                  <a16:creationId xmlns:a16="http://schemas.microsoft.com/office/drawing/2014/main" id="{FFBCFE7A-96A2-4D08-BC9A-ECC2CEE29A1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81" name="Freeform 80">
              <a:extLst>
                <a:ext uri="{FF2B5EF4-FFF2-40B4-BE49-F238E27FC236}">
                  <a16:creationId xmlns:a16="http://schemas.microsoft.com/office/drawing/2014/main" id="{CD9A1722-B6FF-4123-B35B-A141003E7BB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82" name="Freeform 81">
              <a:extLst>
                <a:ext uri="{FF2B5EF4-FFF2-40B4-BE49-F238E27FC236}">
                  <a16:creationId xmlns:a16="http://schemas.microsoft.com/office/drawing/2014/main" id="{D4E13B7C-0713-4724-BBF0-E74F199541D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83" name="Freeform 82">
              <a:extLst>
                <a:ext uri="{FF2B5EF4-FFF2-40B4-BE49-F238E27FC236}">
                  <a16:creationId xmlns:a16="http://schemas.microsoft.com/office/drawing/2014/main" id="{CD248807-877B-4492-8395-3562FD53140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84" name="Freeform 83">
              <a:extLst>
                <a:ext uri="{FF2B5EF4-FFF2-40B4-BE49-F238E27FC236}">
                  <a16:creationId xmlns:a16="http://schemas.microsoft.com/office/drawing/2014/main" id="{C37BFAAE-0D8B-4CEA-8624-CFEFEC0E7E0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85" name="Freeform 84">
              <a:extLst>
                <a:ext uri="{FF2B5EF4-FFF2-40B4-BE49-F238E27FC236}">
                  <a16:creationId xmlns:a16="http://schemas.microsoft.com/office/drawing/2014/main" id="{DBE9C1EB-BDBF-42C2-B501-AAE1A29E5E6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86" name="Freeform 85">
              <a:extLst>
                <a:ext uri="{FF2B5EF4-FFF2-40B4-BE49-F238E27FC236}">
                  <a16:creationId xmlns:a16="http://schemas.microsoft.com/office/drawing/2014/main" id="{11275DF7-938A-44EE-B8A3-CC48BF8460A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99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58766" y="3439284"/>
            <a:ext cx="3606167" cy="2734395"/>
          </a:xfrm>
        </p:spPr>
        <p:txBody>
          <a:bodyPr anchor="b">
            <a:normAutofit/>
          </a:bodyPr>
          <a:lstStyle>
            <a:lvl1pPr marL="0" indent="0">
              <a:spcBef>
                <a:spcPts val="555"/>
              </a:spcBef>
              <a:buNone/>
              <a:defRPr sz="741"/>
            </a:lvl1pPr>
            <a:lvl2pPr marL="211853" indent="0">
              <a:buNone/>
              <a:defRPr sz="555"/>
            </a:lvl2pPr>
            <a:lvl3pPr marL="423706" indent="0">
              <a:buNone/>
              <a:defRPr sz="464"/>
            </a:lvl3pPr>
            <a:lvl4pPr marL="635559" indent="0">
              <a:buNone/>
              <a:defRPr sz="417"/>
            </a:lvl4pPr>
            <a:lvl5pPr marL="847412" indent="0">
              <a:buNone/>
              <a:defRPr sz="417"/>
            </a:lvl5pPr>
            <a:lvl6pPr marL="1059265" indent="0">
              <a:buNone/>
              <a:defRPr sz="417"/>
            </a:lvl6pPr>
            <a:lvl7pPr marL="1271118" indent="0">
              <a:buNone/>
              <a:defRPr sz="417"/>
            </a:lvl7pPr>
            <a:lvl8pPr marL="1482971" indent="0">
              <a:buNone/>
              <a:defRPr sz="417"/>
            </a:lvl8pPr>
            <a:lvl9pPr marL="1694824" indent="0">
              <a:buNone/>
              <a:defRPr sz="41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436" y="1905000"/>
            <a:ext cx="6720139" cy="4038600"/>
          </a:xfrm>
        </p:spPr>
        <p:txBody>
          <a:bodyPr>
            <a:normAutofit/>
          </a:bodyPr>
          <a:lstStyle>
            <a:lvl1pPr>
              <a:defRPr sz="1112"/>
            </a:lvl1pPr>
            <a:lvl2pPr>
              <a:defRPr sz="927"/>
            </a:lvl2pPr>
            <a:lvl3pPr>
              <a:defRPr sz="834"/>
            </a:lvl3pPr>
            <a:lvl4pPr>
              <a:defRPr sz="741"/>
            </a:lvl4pPr>
            <a:lvl5pPr>
              <a:defRPr sz="741"/>
            </a:lvl5pPr>
            <a:lvl6pPr>
              <a:defRPr sz="741"/>
            </a:lvl6pPr>
            <a:lvl7pPr>
              <a:defRPr sz="741" baseline="0"/>
            </a:lvl7pPr>
            <a:lvl8pPr>
              <a:defRPr sz="741" baseline="0"/>
            </a:lvl8pPr>
            <a:lvl9pPr>
              <a:defRPr sz="741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55733" y="1630824"/>
            <a:ext cx="769837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834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C361-B986-4CA3-809F-BAE1CEBC9C6E}" type="datetime1">
              <a:rPr lang="en-US" smtClean="0"/>
              <a:t>8/16/22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  <p:sp>
        <p:nvSpPr>
          <p:cNvPr id="311" name="Title 1"/>
          <p:cNvSpPr>
            <a:spLocks noGrp="1"/>
          </p:cNvSpPr>
          <p:nvPr>
            <p:ph type="title"/>
          </p:nvPr>
        </p:nvSpPr>
        <p:spPr>
          <a:xfrm>
            <a:off x="455733" y="89256"/>
            <a:ext cx="10129360" cy="5965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12" name="line" descr="Line graphic">
            <a:extLst>
              <a:ext uri="{FF2B5EF4-FFF2-40B4-BE49-F238E27FC236}">
                <a16:creationId xmlns:a16="http://schemas.microsoft.com/office/drawing/2014/main" id="{CA98C0E8-BF8A-4995-9B5F-50F0B5DE7674}"/>
              </a:ext>
            </a:extLst>
          </p:cNvPr>
          <p:cNvGrpSpPr/>
          <p:nvPr userDrawn="1"/>
        </p:nvGrpSpPr>
        <p:grpSpPr bwMode="invGray">
          <a:xfrm>
            <a:off x="379514" y="685801"/>
            <a:ext cx="10572329" cy="64007"/>
            <a:chOff x="1522413" y="1514475"/>
            <a:chExt cx="10569575" cy="64008"/>
          </a:xfrm>
        </p:grpSpPr>
        <p:sp>
          <p:nvSpPr>
            <p:cNvPr id="313" name="Freeform 10">
              <a:extLst>
                <a:ext uri="{FF2B5EF4-FFF2-40B4-BE49-F238E27FC236}">
                  <a16:creationId xmlns:a16="http://schemas.microsoft.com/office/drawing/2014/main" id="{C098F440-D0C1-438D-BE98-FCA3222CDA6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14" name="Freeform 11">
              <a:extLst>
                <a:ext uri="{FF2B5EF4-FFF2-40B4-BE49-F238E27FC236}">
                  <a16:creationId xmlns:a16="http://schemas.microsoft.com/office/drawing/2014/main" id="{E9D6002A-793A-4644-A1BB-B3DB52DA59F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15" name="Freeform 12">
              <a:extLst>
                <a:ext uri="{FF2B5EF4-FFF2-40B4-BE49-F238E27FC236}">
                  <a16:creationId xmlns:a16="http://schemas.microsoft.com/office/drawing/2014/main" id="{15B8A74C-FC0B-459A-AEB4-CD1D885C921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16" name="Freeform 15">
              <a:extLst>
                <a:ext uri="{FF2B5EF4-FFF2-40B4-BE49-F238E27FC236}">
                  <a16:creationId xmlns:a16="http://schemas.microsoft.com/office/drawing/2014/main" id="{0C516057-455E-4214-8D3A-9812DAAEA75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17" name="Freeform 16">
              <a:extLst>
                <a:ext uri="{FF2B5EF4-FFF2-40B4-BE49-F238E27FC236}">
                  <a16:creationId xmlns:a16="http://schemas.microsoft.com/office/drawing/2014/main" id="{0676FEA5-0C02-4BD6-96E5-3F0EF47C35C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18" name="Freeform 17">
              <a:extLst>
                <a:ext uri="{FF2B5EF4-FFF2-40B4-BE49-F238E27FC236}">
                  <a16:creationId xmlns:a16="http://schemas.microsoft.com/office/drawing/2014/main" id="{C7BA4DA4-7098-4A0A-85DA-1AD15E4389D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19" name="Freeform 18">
              <a:extLst>
                <a:ext uri="{FF2B5EF4-FFF2-40B4-BE49-F238E27FC236}">
                  <a16:creationId xmlns:a16="http://schemas.microsoft.com/office/drawing/2014/main" id="{59F5B6BB-92DB-4CA7-B011-9BD84617A99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20" name="Freeform 19">
              <a:extLst>
                <a:ext uri="{FF2B5EF4-FFF2-40B4-BE49-F238E27FC236}">
                  <a16:creationId xmlns:a16="http://schemas.microsoft.com/office/drawing/2014/main" id="{51731139-F01B-4204-B772-BF28C098BC0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21" name="Freeform 20">
              <a:extLst>
                <a:ext uri="{FF2B5EF4-FFF2-40B4-BE49-F238E27FC236}">
                  <a16:creationId xmlns:a16="http://schemas.microsoft.com/office/drawing/2014/main" id="{DCF89402-7F9F-4F9B-B62B-173FBDC54AD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22" name="Freeform 21">
              <a:extLst>
                <a:ext uri="{FF2B5EF4-FFF2-40B4-BE49-F238E27FC236}">
                  <a16:creationId xmlns:a16="http://schemas.microsoft.com/office/drawing/2014/main" id="{117A96B6-B373-44F4-AC40-BBDE7C8B386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23" name="Freeform 22">
              <a:extLst>
                <a:ext uri="{FF2B5EF4-FFF2-40B4-BE49-F238E27FC236}">
                  <a16:creationId xmlns:a16="http://schemas.microsoft.com/office/drawing/2014/main" id="{6F4C00FF-6AD5-4222-B465-33C07F77EB7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24" name="Freeform 23">
              <a:extLst>
                <a:ext uri="{FF2B5EF4-FFF2-40B4-BE49-F238E27FC236}">
                  <a16:creationId xmlns:a16="http://schemas.microsoft.com/office/drawing/2014/main" id="{EE3B8917-B0BE-41A1-85BA-939904B453A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25" name="Freeform 24">
              <a:extLst>
                <a:ext uri="{FF2B5EF4-FFF2-40B4-BE49-F238E27FC236}">
                  <a16:creationId xmlns:a16="http://schemas.microsoft.com/office/drawing/2014/main" id="{13FAEFDA-78E2-42CD-965B-EBCF2A91826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26" name="Freeform 25">
              <a:extLst>
                <a:ext uri="{FF2B5EF4-FFF2-40B4-BE49-F238E27FC236}">
                  <a16:creationId xmlns:a16="http://schemas.microsoft.com/office/drawing/2014/main" id="{6691D411-697B-4DBB-B76E-B519446D765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27" name="Freeform 26">
              <a:extLst>
                <a:ext uri="{FF2B5EF4-FFF2-40B4-BE49-F238E27FC236}">
                  <a16:creationId xmlns:a16="http://schemas.microsoft.com/office/drawing/2014/main" id="{2D6B75BA-D564-4860-8CAE-16B3C616181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28" name="Freeform 27">
              <a:extLst>
                <a:ext uri="{FF2B5EF4-FFF2-40B4-BE49-F238E27FC236}">
                  <a16:creationId xmlns:a16="http://schemas.microsoft.com/office/drawing/2014/main" id="{F6304343-629B-4650-9B38-C23C94D5855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29" name="Freeform 28">
              <a:extLst>
                <a:ext uri="{FF2B5EF4-FFF2-40B4-BE49-F238E27FC236}">
                  <a16:creationId xmlns:a16="http://schemas.microsoft.com/office/drawing/2014/main" id="{936ECC44-CE7A-482F-9BB7-615972D68D2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30" name="Freeform 29">
              <a:extLst>
                <a:ext uri="{FF2B5EF4-FFF2-40B4-BE49-F238E27FC236}">
                  <a16:creationId xmlns:a16="http://schemas.microsoft.com/office/drawing/2014/main" id="{53636FF8-5665-40CF-A177-8CAC4A11B13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31" name="Freeform 30">
              <a:extLst>
                <a:ext uri="{FF2B5EF4-FFF2-40B4-BE49-F238E27FC236}">
                  <a16:creationId xmlns:a16="http://schemas.microsoft.com/office/drawing/2014/main" id="{5E6E5ED7-9B4E-4043-8A14-F0C9F59097C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32" name="Freeform 31">
              <a:extLst>
                <a:ext uri="{FF2B5EF4-FFF2-40B4-BE49-F238E27FC236}">
                  <a16:creationId xmlns:a16="http://schemas.microsoft.com/office/drawing/2014/main" id="{3FDBD7DB-C7D7-4216-A340-2C2C61E9980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33" name="Freeform 32">
              <a:extLst>
                <a:ext uri="{FF2B5EF4-FFF2-40B4-BE49-F238E27FC236}">
                  <a16:creationId xmlns:a16="http://schemas.microsoft.com/office/drawing/2014/main" id="{4D15B653-6D91-4D07-B017-0F5989D6699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34" name="Freeform 33">
              <a:extLst>
                <a:ext uri="{FF2B5EF4-FFF2-40B4-BE49-F238E27FC236}">
                  <a16:creationId xmlns:a16="http://schemas.microsoft.com/office/drawing/2014/main" id="{E1658205-A565-445A-BDFE-F4F27E12D3C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35" name="Freeform 34">
              <a:extLst>
                <a:ext uri="{FF2B5EF4-FFF2-40B4-BE49-F238E27FC236}">
                  <a16:creationId xmlns:a16="http://schemas.microsoft.com/office/drawing/2014/main" id="{06946D50-B69C-4E04-A353-F3CC6F15671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36" name="Freeform 35">
              <a:extLst>
                <a:ext uri="{FF2B5EF4-FFF2-40B4-BE49-F238E27FC236}">
                  <a16:creationId xmlns:a16="http://schemas.microsoft.com/office/drawing/2014/main" id="{54B6A387-E952-41AD-A594-C49E3C744EE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37" name="Freeform 36">
              <a:extLst>
                <a:ext uri="{FF2B5EF4-FFF2-40B4-BE49-F238E27FC236}">
                  <a16:creationId xmlns:a16="http://schemas.microsoft.com/office/drawing/2014/main" id="{6EDD9211-805F-4A0B-A2E3-B3F04E809C3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38" name="Freeform 37">
              <a:extLst>
                <a:ext uri="{FF2B5EF4-FFF2-40B4-BE49-F238E27FC236}">
                  <a16:creationId xmlns:a16="http://schemas.microsoft.com/office/drawing/2014/main" id="{38323992-A062-42FC-81C8-D230BC14DA8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39" name="Freeform 38">
              <a:extLst>
                <a:ext uri="{FF2B5EF4-FFF2-40B4-BE49-F238E27FC236}">
                  <a16:creationId xmlns:a16="http://schemas.microsoft.com/office/drawing/2014/main" id="{B6EA0CE9-22AC-4FEA-B14D-52D744C0116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40" name="Freeform 39">
              <a:extLst>
                <a:ext uri="{FF2B5EF4-FFF2-40B4-BE49-F238E27FC236}">
                  <a16:creationId xmlns:a16="http://schemas.microsoft.com/office/drawing/2014/main" id="{F0FDC227-1B60-4BA0-9E2F-EC445DCD2C3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41" name="Freeform 40">
              <a:extLst>
                <a:ext uri="{FF2B5EF4-FFF2-40B4-BE49-F238E27FC236}">
                  <a16:creationId xmlns:a16="http://schemas.microsoft.com/office/drawing/2014/main" id="{722C2227-64E5-4010-988E-0B509055E12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42" name="Freeform 41">
              <a:extLst>
                <a:ext uri="{FF2B5EF4-FFF2-40B4-BE49-F238E27FC236}">
                  <a16:creationId xmlns:a16="http://schemas.microsoft.com/office/drawing/2014/main" id="{86E31DC4-88FA-42CC-BD3F-62E95BF81AB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43" name="Freeform 42">
              <a:extLst>
                <a:ext uri="{FF2B5EF4-FFF2-40B4-BE49-F238E27FC236}">
                  <a16:creationId xmlns:a16="http://schemas.microsoft.com/office/drawing/2014/main" id="{46230C84-A12A-486A-A932-15253FDF2F9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44" name="Freeform 43">
              <a:extLst>
                <a:ext uri="{FF2B5EF4-FFF2-40B4-BE49-F238E27FC236}">
                  <a16:creationId xmlns:a16="http://schemas.microsoft.com/office/drawing/2014/main" id="{F8CB2E79-E8E9-4BE4-874F-5D90774CB7D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45" name="Freeform 44">
              <a:extLst>
                <a:ext uri="{FF2B5EF4-FFF2-40B4-BE49-F238E27FC236}">
                  <a16:creationId xmlns:a16="http://schemas.microsoft.com/office/drawing/2014/main" id="{81A0A155-CB05-4D67-BBD0-02C7DE861C4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46" name="Freeform 45">
              <a:extLst>
                <a:ext uri="{FF2B5EF4-FFF2-40B4-BE49-F238E27FC236}">
                  <a16:creationId xmlns:a16="http://schemas.microsoft.com/office/drawing/2014/main" id="{E3879A3A-5FF3-4913-A45D-A85BB61190E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47" name="Freeform 46">
              <a:extLst>
                <a:ext uri="{FF2B5EF4-FFF2-40B4-BE49-F238E27FC236}">
                  <a16:creationId xmlns:a16="http://schemas.microsoft.com/office/drawing/2014/main" id="{AE31DEE4-69AC-4836-A8AB-85591EAC87B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48" name="Freeform 47">
              <a:extLst>
                <a:ext uri="{FF2B5EF4-FFF2-40B4-BE49-F238E27FC236}">
                  <a16:creationId xmlns:a16="http://schemas.microsoft.com/office/drawing/2014/main" id="{5E08A1C7-1AF6-461D-99E5-C3942C8B173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49" name="Freeform 48">
              <a:extLst>
                <a:ext uri="{FF2B5EF4-FFF2-40B4-BE49-F238E27FC236}">
                  <a16:creationId xmlns:a16="http://schemas.microsoft.com/office/drawing/2014/main" id="{8E2E0EE1-02C9-4340-A786-86447F3E480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50" name="Freeform 49">
              <a:extLst>
                <a:ext uri="{FF2B5EF4-FFF2-40B4-BE49-F238E27FC236}">
                  <a16:creationId xmlns:a16="http://schemas.microsoft.com/office/drawing/2014/main" id="{5F23C8B5-366C-4B73-8D41-4E5E3E43B88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51" name="Freeform 50">
              <a:extLst>
                <a:ext uri="{FF2B5EF4-FFF2-40B4-BE49-F238E27FC236}">
                  <a16:creationId xmlns:a16="http://schemas.microsoft.com/office/drawing/2014/main" id="{5FC0391A-1F0B-48B5-A83D-94BAA6873ED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52" name="Freeform 51">
              <a:extLst>
                <a:ext uri="{FF2B5EF4-FFF2-40B4-BE49-F238E27FC236}">
                  <a16:creationId xmlns:a16="http://schemas.microsoft.com/office/drawing/2014/main" id="{5232A179-C47F-46D4-B923-6D3A74877E6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53" name="Freeform 52">
              <a:extLst>
                <a:ext uri="{FF2B5EF4-FFF2-40B4-BE49-F238E27FC236}">
                  <a16:creationId xmlns:a16="http://schemas.microsoft.com/office/drawing/2014/main" id="{E12C747A-D1C8-4665-A7D3-C103869030E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54" name="Freeform 53">
              <a:extLst>
                <a:ext uri="{FF2B5EF4-FFF2-40B4-BE49-F238E27FC236}">
                  <a16:creationId xmlns:a16="http://schemas.microsoft.com/office/drawing/2014/main" id="{82D65D69-CE5C-45EC-9AB8-B3D19D53F52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55" name="Freeform 54">
              <a:extLst>
                <a:ext uri="{FF2B5EF4-FFF2-40B4-BE49-F238E27FC236}">
                  <a16:creationId xmlns:a16="http://schemas.microsoft.com/office/drawing/2014/main" id="{7F6B0A60-5FDB-4D27-8E75-2113E8162F5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56" name="Freeform 55">
              <a:extLst>
                <a:ext uri="{FF2B5EF4-FFF2-40B4-BE49-F238E27FC236}">
                  <a16:creationId xmlns:a16="http://schemas.microsoft.com/office/drawing/2014/main" id="{79351949-97E6-4BBC-9234-E7477891DA5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57" name="Freeform 56">
              <a:extLst>
                <a:ext uri="{FF2B5EF4-FFF2-40B4-BE49-F238E27FC236}">
                  <a16:creationId xmlns:a16="http://schemas.microsoft.com/office/drawing/2014/main" id="{0B907AA6-2AE3-47F5-B714-9E76AFE7327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58" name="Freeform 57">
              <a:extLst>
                <a:ext uri="{FF2B5EF4-FFF2-40B4-BE49-F238E27FC236}">
                  <a16:creationId xmlns:a16="http://schemas.microsoft.com/office/drawing/2014/main" id="{A0393997-5F25-4C7A-ADB1-93F4BAE327B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59" name="Freeform 58">
              <a:extLst>
                <a:ext uri="{FF2B5EF4-FFF2-40B4-BE49-F238E27FC236}">
                  <a16:creationId xmlns:a16="http://schemas.microsoft.com/office/drawing/2014/main" id="{7C0189E1-BBC0-49D0-875B-6AEB600AB2F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60" name="Freeform 59">
              <a:extLst>
                <a:ext uri="{FF2B5EF4-FFF2-40B4-BE49-F238E27FC236}">
                  <a16:creationId xmlns:a16="http://schemas.microsoft.com/office/drawing/2014/main" id="{E8FFA8DB-7B2B-4D3D-B402-8D12AC63301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61" name="Freeform 60">
              <a:extLst>
                <a:ext uri="{FF2B5EF4-FFF2-40B4-BE49-F238E27FC236}">
                  <a16:creationId xmlns:a16="http://schemas.microsoft.com/office/drawing/2014/main" id="{CBE01400-7BD7-4B1F-BC33-496F2C901C8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62" name="Freeform 61">
              <a:extLst>
                <a:ext uri="{FF2B5EF4-FFF2-40B4-BE49-F238E27FC236}">
                  <a16:creationId xmlns:a16="http://schemas.microsoft.com/office/drawing/2014/main" id="{E2F9F7B5-918A-4984-B6DD-7AF3EFAD35C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63" name="Freeform 62">
              <a:extLst>
                <a:ext uri="{FF2B5EF4-FFF2-40B4-BE49-F238E27FC236}">
                  <a16:creationId xmlns:a16="http://schemas.microsoft.com/office/drawing/2014/main" id="{E6B72A9C-2E3F-4E73-B48B-82E7F46CDC9A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64" name="Freeform 63">
              <a:extLst>
                <a:ext uri="{FF2B5EF4-FFF2-40B4-BE49-F238E27FC236}">
                  <a16:creationId xmlns:a16="http://schemas.microsoft.com/office/drawing/2014/main" id="{C9A6423F-3B40-442F-97D9-A6AE25316FD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65" name="Freeform 64">
              <a:extLst>
                <a:ext uri="{FF2B5EF4-FFF2-40B4-BE49-F238E27FC236}">
                  <a16:creationId xmlns:a16="http://schemas.microsoft.com/office/drawing/2014/main" id="{37B36813-6CAE-43DF-83B5-43E646D2BFD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66" name="Freeform 65">
              <a:extLst>
                <a:ext uri="{FF2B5EF4-FFF2-40B4-BE49-F238E27FC236}">
                  <a16:creationId xmlns:a16="http://schemas.microsoft.com/office/drawing/2014/main" id="{1F9C7407-C0F0-4FA2-AC97-988B04DBA50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67" name="Freeform 66">
              <a:extLst>
                <a:ext uri="{FF2B5EF4-FFF2-40B4-BE49-F238E27FC236}">
                  <a16:creationId xmlns:a16="http://schemas.microsoft.com/office/drawing/2014/main" id="{CEEA332E-2500-46CA-B970-FCFBD4F5BDD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68" name="Freeform 67">
              <a:extLst>
                <a:ext uri="{FF2B5EF4-FFF2-40B4-BE49-F238E27FC236}">
                  <a16:creationId xmlns:a16="http://schemas.microsoft.com/office/drawing/2014/main" id="{E2B05FDC-36AE-404B-8E82-7B142AE59C4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69" name="Freeform 68">
              <a:extLst>
                <a:ext uri="{FF2B5EF4-FFF2-40B4-BE49-F238E27FC236}">
                  <a16:creationId xmlns:a16="http://schemas.microsoft.com/office/drawing/2014/main" id="{6ADA71DC-6AD4-441C-B9C9-07E7F859C22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70" name="Freeform 69">
              <a:extLst>
                <a:ext uri="{FF2B5EF4-FFF2-40B4-BE49-F238E27FC236}">
                  <a16:creationId xmlns:a16="http://schemas.microsoft.com/office/drawing/2014/main" id="{C8F7AC5A-40F6-4F70-A172-D9E28B29DD7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71" name="Freeform 70">
              <a:extLst>
                <a:ext uri="{FF2B5EF4-FFF2-40B4-BE49-F238E27FC236}">
                  <a16:creationId xmlns:a16="http://schemas.microsoft.com/office/drawing/2014/main" id="{F8EDA8AA-FFAF-4787-AE5D-214CA6A28D9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72" name="Freeform 71">
              <a:extLst>
                <a:ext uri="{FF2B5EF4-FFF2-40B4-BE49-F238E27FC236}">
                  <a16:creationId xmlns:a16="http://schemas.microsoft.com/office/drawing/2014/main" id="{A8BEA9AC-BC4D-43AA-BCDA-60AFCD65CE4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73" name="Freeform 72">
              <a:extLst>
                <a:ext uri="{FF2B5EF4-FFF2-40B4-BE49-F238E27FC236}">
                  <a16:creationId xmlns:a16="http://schemas.microsoft.com/office/drawing/2014/main" id="{6CE05B2C-EE32-41A2-95B6-C9235F3B565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74" name="Freeform 73">
              <a:extLst>
                <a:ext uri="{FF2B5EF4-FFF2-40B4-BE49-F238E27FC236}">
                  <a16:creationId xmlns:a16="http://schemas.microsoft.com/office/drawing/2014/main" id="{3BA4163B-F7B4-44DC-87AE-181B4CD85EC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75" name="Freeform 74">
              <a:extLst>
                <a:ext uri="{FF2B5EF4-FFF2-40B4-BE49-F238E27FC236}">
                  <a16:creationId xmlns:a16="http://schemas.microsoft.com/office/drawing/2014/main" id="{221886DC-2696-4496-8B69-E37E175A0D6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76" name="Freeform 75">
              <a:extLst>
                <a:ext uri="{FF2B5EF4-FFF2-40B4-BE49-F238E27FC236}">
                  <a16:creationId xmlns:a16="http://schemas.microsoft.com/office/drawing/2014/main" id="{BAE91112-A098-41B4-8F7E-7E239FD5052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77" name="Freeform 76">
              <a:extLst>
                <a:ext uri="{FF2B5EF4-FFF2-40B4-BE49-F238E27FC236}">
                  <a16:creationId xmlns:a16="http://schemas.microsoft.com/office/drawing/2014/main" id="{28F53C9B-D8AB-4359-AD15-A8A1F2C7FE5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78" name="Freeform 77">
              <a:extLst>
                <a:ext uri="{FF2B5EF4-FFF2-40B4-BE49-F238E27FC236}">
                  <a16:creationId xmlns:a16="http://schemas.microsoft.com/office/drawing/2014/main" id="{A7F6586A-84B1-45EA-9B21-976988278F3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79" name="Freeform 78">
              <a:extLst>
                <a:ext uri="{FF2B5EF4-FFF2-40B4-BE49-F238E27FC236}">
                  <a16:creationId xmlns:a16="http://schemas.microsoft.com/office/drawing/2014/main" id="{5AEE1FB9-DDD6-46AE-AC54-24EA542E301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80" name="Freeform 79">
              <a:extLst>
                <a:ext uri="{FF2B5EF4-FFF2-40B4-BE49-F238E27FC236}">
                  <a16:creationId xmlns:a16="http://schemas.microsoft.com/office/drawing/2014/main" id="{32C0B1D6-EAC4-48BD-A536-019FC7288ED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81" name="Freeform 80">
              <a:extLst>
                <a:ext uri="{FF2B5EF4-FFF2-40B4-BE49-F238E27FC236}">
                  <a16:creationId xmlns:a16="http://schemas.microsoft.com/office/drawing/2014/main" id="{FD66FF19-B6A4-4BD1-8634-65E640097BF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82" name="Freeform 81">
              <a:extLst>
                <a:ext uri="{FF2B5EF4-FFF2-40B4-BE49-F238E27FC236}">
                  <a16:creationId xmlns:a16="http://schemas.microsoft.com/office/drawing/2014/main" id="{F8FD44C5-A6A0-42F2-8E3C-F927F6603FF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83" name="Freeform 82">
              <a:extLst>
                <a:ext uri="{FF2B5EF4-FFF2-40B4-BE49-F238E27FC236}">
                  <a16:creationId xmlns:a16="http://schemas.microsoft.com/office/drawing/2014/main" id="{6F6F8959-46C6-40D9-9168-88F62304E4D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84" name="Freeform 83">
              <a:extLst>
                <a:ext uri="{FF2B5EF4-FFF2-40B4-BE49-F238E27FC236}">
                  <a16:creationId xmlns:a16="http://schemas.microsoft.com/office/drawing/2014/main" id="{B8C49001-7841-40AA-A998-4D21FFE0C8E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85" name="Freeform 84">
              <a:extLst>
                <a:ext uri="{FF2B5EF4-FFF2-40B4-BE49-F238E27FC236}">
                  <a16:creationId xmlns:a16="http://schemas.microsoft.com/office/drawing/2014/main" id="{08E012AB-20A9-44E8-81BB-76CCC5A433A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  <p:sp>
          <p:nvSpPr>
            <p:cNvPr id="386" name="Freeform 85">
              <a:extLst>
                <a:ext uri="{FF2B5EF4-FFF2-40B4-BE49-F238E27FC236}">
                  <a16:creationId xmlns:a16="http://schemas.microsoft.com/office/drawing/2014/main" id="{A826F43E-1DEF-401B-9584-716BC770A1C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834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4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3673766"/>
            <a:ext cx="9146382" cy="898233"/>
          </a:xfrm>
        </p:spPr>
        <p:txBody>
          <a:bodyPr>
            <a:noAutofit/>
          </a:bodyPr>
          <a:lstStyle>
            <a:lvl1pPr>
              <a:defRPr sz="5402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0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9403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31" y="91440"/>
            <a:ext cx="10125045" cy="594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379511" y="685800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805">
              <a:defRPr/>
            </a:lvl2pPr>
            <a:lvl3pPr marL="777473">
              <a:defRPr/>
            </a:lvl3pPr>
            <a:lvl4pPr marL="1006142">
              <a:defRPr/>
            </a:lvl4pPr>
            <a:lvl5pPr marL="1234810">
              <a:defRPr/>
            </a:lvl5pPr>
            <a:lvl6pPr marL="1463479">
              <a:defRPr baseline="0"/>
            </a:lvl6pPr>
            <a:lvl7pPr marL="1692147">
              <a:defRPr baseline="0"/>
            </a:lvl7pPr>
            <a:lvl8pPr marL="1920816">
              <a:defRPr baseline="0"/>
            </a:lvl8pPr>
            <a:lvl9pPr marL="2149485"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D351-ACCA-4288-918F-5CC84D998F11}" type="datetime1">
              <a:rPr lang="en-US" smtClean="0"/>
              <a:t>8/16/22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745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2" cy="2667000"/>
          </a:xfrm>
        </p:spPr>
        <p:txBody>
          <a:bodyPr anchor="b">
            <a:noAutofit/>
          </a:bodyPr>
          <a:lstStyle>
            <a:lvl1pPr algn="l">
              <a:defRPr sz="4401" b="0" cap="none" baseline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6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1">
                <a:solidFill>
                  <a:schemeClr val="tx1">
                    <a:tint val="75000"/>
                  </a:schemeClr>
                </a:solidFill>
              </a:defRPr>
            </a:lvl1pPr>
            <a:lvl2pPr marL="457337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01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93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6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40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1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86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810" y="6400801"/>
            <a:ext cx="7799091" cy="276226"/>
          </a:xfrm>
        </p:spPr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4942-0E64-4D64-AFDB-35E5AB09D878}" type="datetime1">
              <a:rPr lang="en-US" smtClean="0"/>
              <a:t>8/16/22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132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32" y="91440"/>
            <a:ext cx="10125045" cy="594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732" y="914401"/>
            <a:ext cx="5487828" cy="5257799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 marL="1957403">
              <a:defRPr sz="1600"/>
            </a:lvl6pPr>
            <a:lvl7pPr marL="1957403">
              <a:defRPr sz="1600" baseline="0"/>
            </a:lvl7pPr>
            <a:lvl8pPr marL="1957403">
              <a:defRPr sz="1600" baseline="0"/>
            </a:lvl8pPr>
            <a:lvl9pPr marL="1957403">
              <a:defRPr sz="16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2" y="914401"/>
            <a:ext cx="5716486" cy="52578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 marL="1957403">
              <a:defRPr sz="1600"/>
            </a:lvl6pPr>
            <a:lvl7pPr marL="1957403">
              <a:defRPr sz="1600"/>
            </a:lvl7pPr>
            <a:lvl8pPr marL="1957403">
              <a:defRPr sz="1600" baseline="0"/>
            </a:lvl8pPr>
            <a:lvl9pPr marL="1957403">
              <a:defRPr sz="16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8E95-6CFC-40BC-947C-910D70CE504D}" type="datetime1">
              <a:rPr lang="en-US" smtClean="0"/>
              <a:t>8/16/22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  <p:grpSp>
        <p:nvGrpSpPr>
          <p:cNvPr id="83" name="line" descr="Line graphic"/>
          <p:cNvGrpSpPr/>
          <p:nvPr userDrawn="1"/>
        </p:nvGrpSpPr>
        <p:grpSpPr bwMode="invGray">
          <a:xfrm>
            <a:off x="379511" y="685800"/>
            <a:ext cx="10572328" cy="64008"/>
            <a:chOff x="1522413" y="1514475"/>
            <a:chExt cx="10569575" cy="64008"/>
          </a:xfrm>
        </p:grpSpPr>
        <p:sp>
          <p:nvSpPr>
            <p:cNvPr id="84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87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88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90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91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92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93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94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95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96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97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98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99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00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01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02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03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04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05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06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07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08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09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10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11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12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13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15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16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17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18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19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20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21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22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23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24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25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26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27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28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29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30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31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32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33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34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35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36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37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38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39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40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41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42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43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44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45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46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47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48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49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50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51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52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53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54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55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56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57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04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CC1BF-BEC4-485C-B594-E05EEF528A44}" type="datetime1">
              <a:rPr lang="en-US" smtClean="0"/>
              <a:t>8/16/22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  <p:grpSp>
        <p:nvGrpSpPr>
          <p:cNvPr id="81" name="line" descr="Line graphic"/>
          <p:cNvGrpSpPr/>
          <p:nvPr userDrawn="1"/>
        </p:nvGrpSpPr>
        <p:grpSpPr bwMode="invGray">
          <a:xfrm>
            <a:off x="379511" y="685800"/>
            <a:ext cx="10572328" cy="64008"/>
            <a:chOff x="1522413" y="1514475"/>
            <a:chExt cx="10569575" cy="64008"/>
          </a:xfrm>
        </p:grpSpPr>
        <p:sp>
          <p:nvSpPr>
            <p:cNvPr id="82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83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84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85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86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87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88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89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90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91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92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93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94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95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96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97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98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99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00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01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02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03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04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05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06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07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08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09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10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11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12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13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14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15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16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17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18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19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20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21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22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23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24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25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26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27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28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29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30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31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32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33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34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35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36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37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38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39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40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41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42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43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44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45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46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47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48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49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50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51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52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53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54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  <p:sp>
          <p:nvSpPr>
            <p:cNvPr id="155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1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44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BCD06-02FA-4303-9904-CB457564B2CF}" type="datetime1">
              <a:rPr lang="en-US" smtClean="0"/>
              <a:t>8/16/22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106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424" y="3439283"/>
            <a:ext cx="3606167" cy="2734395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9" y="1905000"/>
            <a:ext cx="6720140" cy="40386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2"/>
            <a:ext cx="754593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E2D4-98E3-451F-8BF1-519E6FD62127}" type="datetime1">
              <a:rPr lang="en-US" smtClean="0"/>
              <a:t>8/16/22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  <p:sp>
        <p:nvSpPr>
          <p:cNvPr id="311" name="Title 1"/>
          <p:cNvSpPr>
            <a:spLocks noGrp="1"/>
          </p:cNvSpPr>
          <p:nvPr>
            <p:ph type="title"/>
          </p:nvPr>
        </p:nvSpPr>
        <p:spPr>
          <a:xfrm>
            <a:off x="455731" y="89252"/>
            <a:ext cx="10129360" cy="5965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1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58761" y="3439283"/>
            <a:ext cx="3606167" cy="2734395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431" y="1905000"/>
            <a:ext cx="6720140" cy="4038600"/>
          </a:xfrm>
        </p:spPr>
        <p:txBody>
          <a:bodyPr>
            <a:normAutofit/>
          </a:bodyPr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55731" y="1630822"/>
            <a:ext cx="769837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1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3E0E-D166-4981-BE92-045BC8EE92B1}" type="datetime1">
              <a:rPr lang="en-US" smtClean="0"/>
              <a:t>8/16/22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  <p:sp>
        <p:nvSpPr>
          <p:cNvPr id="311" name="Title 1"/>
          <p:cNvSpPr>
            <a:spLocks noGrp="1"/>
          </p:cNvSpPr>
          <p:nvPr>
            <p:ph type="title"/>
          </p:nvPr>
        </p:nvSpPr>
        <p:spPr>
          <a:xfrm>
            <a:off x="455731" y="89252"/>
            <a:ext cx="10129360" cy="5965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783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731" y="89252"/>
            <a:ext cx="10129360" cy="596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731" y="914400"/>
            <a:ext cx="11509197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5732" y="6400801"/>
            <a:ext cx="886616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Kalam" panose="02000000000000000000" pitchFamily="2" charset="77"/>
                <a:cs typeface="Kalam" panose="020000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49673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2F27B17-FF56-4EF6-B345-3A5332D315C8}" type="datetime1">
              <a:rPr lang="en-US" smtClean="0"/>
              <a:pPr/>
              <a:t>8/16/22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21628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E9AD0B-4C62-4F0D-8A1C-C364A2F6698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820400" y="120826"/>
            <a:ext cx="1143000" cy="533400"/>
          </a:xfrm>
          <a:prstGeom prst="rect">
            <a:avLst/>
          </a:prstGeom>
          <a:effectLst>
            <a:glow rad="101600">
              <a:schemeClr val="tx1">
                <a:lumMod val="7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593889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674" rtl="0" eaLnBrk="1" latinLnBrk="0" hangingPunct="1">
        <a:lnSpc>
          <a:spcPct val="90000"/>
        </a:lnSpc>
        <a:spcBef>
          <a:spcPct val="0"/>
        </a:spcBef>
        <a:buNone/>
        <a:defRPr sz="3201" b="1" i="0" kern="1200">
          <a:solidFill>
            <a:schemeClr val="tx1"/>
          </a:solidFill>
          <a:latin typeface="Kalam" panose="02000000000000000000" pitchFamily="2" charset="77"/>
          <a:ea typeface="+mj-ea"/>
          <a:cs typeface="Kalam" panose="02000000000000000000" pitchFamily="2" charset="77"/>
        </a:defRPr>
      </a:lvl1pPr>
    </p:titleStyle>
    <p:bodyStyle>
      <a:lvl1pPr marL="274402" indent="-274402" algn="l" defTabSz="914674" rtl="0" eaLnBrk="1" latinLnBrk="0" hangingPunct="1">
        <a:lnSpc>
          <a:spcPct val="90000"/>
        </a:lnSpc>
        <a:spcBef>
          <a:spcPts val="1801"/>
        </a:spcBef>
        <a:buSzPct val="100000"/>
        <a:buFont typeface="Arial" pitchFamily="34" charset="0"/>
        <a:buChar char="▪"/>
        <a:defRPr sz="2401" b="0" i="0" kern="1200">
          <a:solidFill>
            <a:schemeClr val="tx1"/>
          </a:solidFill>
          <a:latin typeface="Kalam" panose="02000000000000000000" pitchFamily="2" charset="77"/>
          <a:ea typeface="+mn-ea"/>
          <a:cs typeface="Kalam" panose="02000000000000000000" pitchFamily="2" charset="77"/>
        </a:defRPr>
      </a:lvl1pPr>
      <a:lvl2pPr marL="576245" indent="-274402" algn="l" defTabSz="914674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1" b="0" i="0" kern="1200">
          <a:solidFill>
            <a:schemeClr val="tx1"/>
          </a:solidFill>
          <a:latin typeface="Kalam" panose="02000000000000000000" pitchFamily="2" charset="77"/>
          <a:ea typeface="+mn-ea"/>
          <a:cs typeface="Kalam" panose="02000000000000000000" pitchFamily="2" charset="77"/>
        </a:defRPr>
      </a:lvl2pPr>
      <a:lvl3pPr marL="804913" indent="-228669" algn="l" defTabSz="914674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1" b="0" i="0" kern="1200">
          <a:solidFill>
            <a:schemeClr val="tx1"/>
          </a:solidFill>
          <a:latin typeface="Kalam" panose="02000000000000000000" pitchFamily="2" charset="77"/>
          <a:ea typeface="+mn-ea"/>
          <a:cs typeface="Kalam" panose="02000000000000000000" pitchFamily="2" charset="77"/>
        </a:defRPr>
      </a:lvl3pPr>
      <a:lvl4pPr marL="1033582" indent="-228669" algn="l" defTabSz="914674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b="0" i="0" kern="1200">
          <a:solidFill>
            <a:schemeClr val="tx1"/>
          </a:solidFill>
          <a:latin typeface="Kalam" panose="02000000000000000000" pitchFamily="2" charset="77"/>
          <a:ea typeface="+mn-ea"/>
          <a:cs typeface="Kalam" panose="02000000000000000000" pitchFamily="2" charset="77"/>
        </a:defRPr>
      </a:lvl4pPr>
      <a:lvl5pPr marL="1262251" indent="-228669" algn="l" defTabSz="914674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b="0" i="0" kern="1200">
          <a:solidFill>
            <a:schemeClr val="tx1"/>
          </a:solidFill>
          <a:latin typeface="Kalam" panose="02000000000000000000" pitchFamily="2" charset="77"/>
          <a:ea typeface="+mn-ea"/>
          <a:cs typeface="Kalam" panose="02000000000000000000" pitchFamily="2" charset="77"/>
        </a:defRPr>
      </a:lvl5pPr>
      <a:lvl6pPr marL="1490919" indent="-228669" algn="l" defTabSz="914674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588" indent="-228669" algn="l" defTabSz="914674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8256" indent="-228669" algn="l" defTabSz="914674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925" indent="-228669" algn="l" defTabSz="914674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337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674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1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349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6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3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7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733" y="89256"/>
            <a:ext cx="10129360" cy="5965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736" y="914400"/>
            <a:ext cx="11509198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5737" y="6736413"/>
            <a:ext cx="8866169" cy="879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55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49676" y="6736413"/>
            <a:ext cx="1244183" cy="879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55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3C950A7-651F-48A3-8756-26F8234F9572}" type="datetime1">
              <a:rPr lang="en-US" smtClean="0"/>
              <a:pPr/>
              <a:t>8/16/22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21628" y="6736413"/>
            <a:ext cx="1143300" cy="879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55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93A463-0283-4A60-A565-6A5B9C91759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821931" y="89252"/>
            <a:ext cx="1143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379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23706" rtl="0" eaLnBrk="1" latinLnBrk="0" hangingPunct="1">
        <a:lnSpc>
          <a:spcPct val="90000"/>
        </a:lnSpc>
        <a:spcBef>
          <a:spcPct val="0"/>
        </a:spcBef>
        <a:buNone/>
        <a:defRPr sz="1483" kern="1200">
          <a:solidFill>
            <a:schemeClr val="accent6">
              <a:lumMod val="50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27112" indent="-127112" algn="l" defTabSz="423706" rtl="0" eaLnBrk="1" latinLnBrk="0" hangingPunct="1">
        <a:lnSpc>
          <a:spcPct val="90000"/>
        </a:lnSpc>
        <a:spcBef>
          <a:spcPts val="834"/>
        </a:spcBef>
        <a:buSzPct val="100000"/>
        <a:buFont typeface="Arial" pitchFamily="34" charset="0"/>
        <a:buChar char="▪"/>
        <a:defRPr sz="1112" kern="1200">
          <a:solidFill>
            <a:schemeClr val="accent6">
              <a:lumMod val="50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66934" indent="-127112" algn="l" defTabSz="423706" rtl="0" eaLnBrk="1" latinLnBrk="0" hangingPunct="1">
        <a:lnSpc>
          <a:spcPct val="90000"/>
        </a:lnSpc>
        <a:spcBef>
          <a:spcPts val="278"/>
        </a:spcBef>
        <a:buSzPct val="100000"/>
        <a:buFont typeface="Consolas" pitchFamily="49" charset="0"/>
        <a:buChar char="–"/>
        <a:defRPr sz="927" kern="1200">
          <a:solidFill>
            <a:schemeClr val="accent6">
              <a:lumMod val="50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372861" indent="-105927" algn="l" defTabSz="423706" rtl="0" eaLnBrk="1" latinLnBrk="0" hangingPunct="1">
        <a:lnSpc>
          <a:spcPct val="90000"/>
        </a:lnSpc>
        <a:spcBef>
          <a:spcPts val="278"/>
        </a:spcBef>
        <a:buSzPct val="100000"/>
        <a:buFont typeface="Arial" pitchFamily="34" charset="0"/>
        <a:buChar char="▪"/>
        <a:defRPr sz="834" kern="1200">
          <a:solidFill>
            <a:schemeClr val="accent6">
              <a:lumMod val="50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478788" indent="-105927" algn="l" defTabSz="423706" rtl="0" eaLnBrk="1" latinLnBrk="0" hangingPunct="1">
        <a:lnSpc>
          <a:spcPct val="90000"/>
        </a:lnSpc>
        <a:spcBef>
          <a:spcPts val="278"/>
        </a:spcBef>
        <a:buSzPct val="100000"/>
        <a:buFont typeface="Consolas" pitchFamily="49" charset="0"/>
        <a:buChar char="–"/>
        <a:defRPr sz="741" kern="1200">
          <a:solidFill>
            <a:schemeClr val="accent6">
              <a:lumMod val="50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584714" indent="-105927" algn="l" defTabSz="423706" rtl="0" eaLnBrk="1" latinLnBrk="0" hangingPunct="1">
        <a:lnSpc>
          <a:spcPct val="90000"/>
        </a:lnSpc>
        <a:spcBef>
          <a:spcPts val="278"/>
        </a:spcBef>
        <a:buSzPct val="100000"/>
        <a:buFont typeface="Arial" pitchFamily="34" charset="0"/>
        <a:buChar char="▪"/>
        <a:defRPr sz="741" kern="1200">
          <a:solidFill>
            <a:schemeClr val="accent6">
              <a:lumMod val="50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690641" indent="-105927" algn="l" defTabSz="423706" rtl="0" eaLnBrk="1" latinLnBrk="0" hangingPunct="1">
        <a:lnSpc>
          <a:spcPct val="90000"/>
        </a:lnSpc>
        <a:spcBef>
          <a:spcPts val="278"/>
        </a:spcBef>
        <a:buSzPct val="100000"/>
        <a:buFont typeface="Consolas" pitchFamily="49" charset="0"/>
        <a:buChar char="–"/>
        <a:defRPr sz="741" kern="1200">
          <a:solidFill>
            <a:schemeClr val="tx1"/>
          </a:solidFill>
          <a:latin typeface="+mn-lt"/>
          <a:ea typeface="+mn-ea"/>
          <a:cs typeface="+mn-cs"/>
        </a:defRPr>
      </a:lvl6pPr>
      <a:lvl7pPr marL="796567" indent="-105927" algn="l" defTabSz="423706" rtl="0" eaLnBrk="1" latinLnBrk="0" hangingPunct="1">
        <a:lnSpc>
          <a:spcPct val="90000"/>
        </a:lnSpc>
        <a:spcBef>
          <a:spcPts val="278"/>
        </a:spcBef>
        <a:buSzPct val="100000"/>
        <a:buFont typeface="Arial" pitchFamily="34" charset="0"/>
        <a:buChar char="▪"/>
        <a:defRPr sz="741" kern="1200">
          <a:solidFill>
            <a:schemeClr val="tx1"/>
          </a:solidFill>
          <a:latin typeface="+mn-lt"/>
          <a:ea typeface="+mn-ea"/>
          <a:cs typeface="+mn-cs"/>
        </a:defRPr>
      </a:lvl7pPr>
      <a:lvl8pPr marL="902494" indent="-105927" algn="l" defTabSz="423706" rtl="0" eaLnBrk="1" latinLnBrk="0" hangingPunct="1">
        <a:lnSpc>
          <a:spcPct val="90000"/>
        </a:lnSpc>
        <a:spcBef>
          <a:spcPts val="278"/>
        </a:spcBef>
        <a:buSzPct val="100000"/>
        <a:buFont typeface="Consolas" pitchFamily="49" charset="0"/>
        <a:buChar char="–"/>
        <a:defRPr sz="741" kern="1200">
          <a:solidFill>
            <a:schemeClr val="tx1"/>
          </a:solidFill>
          <a:latin typeface="+mn-lt"/>
          <a:ea typeface="+mn-ea"/>
          <a:cs typeface="+mn-cs"/>
        </a:defRPr>
      </a:lvl8pPr>
      <a:lvl9pPr marL="1008420" indent="-105927" algn="l" defTabSz="423706" rtl="0" eaLnBrk="1" latinLnBrk="0" hangingPunct="1">
        <a:lnSpc>
          <a:spcPct val="90000"/>
        </a:lnSpc>
        <a:spcBef>
          <a:spcPts val="278"/>
        </a:spcBef>
        <a:buSzPct val="100000"/>
        <a:buFont typeface="Arial" pitchFamily="34" charset="0"/>
        <a:buChar char="▪"/>
        <a:defRPr sz="7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423706" rtl="0" eaLnBrk="1" latinLnBrk="0" hangingPunct="1">
        <a:defRPr sz="834" kern="1200">
          <a:solidFill>
            <a:schemeClr val="tx1"/>
          </a:solidFill>
          <a:latin typeface="+mn-lt"/>
          <a:ea typeface="+mn-ea"/>
          <a:cs typeface="+mn-cs"/>
        </a:defRPr>
      </a:lvl1pPr>
      <a:lvl2pPr marL="211853" algn="l" defTabSz="423706" rtl="0" eaLnBrk="1" latinLnBrk="0" hangingPunct="1">
        <a:defRPr sz="834" kern="1200">
          <a:solidFill>
            <a:schemeClr val="tx1"/>
          </a:solidFill>
          <a:latin typeface="+mn-lt"/>
          <a:ea typeface="+mn-ea"/>
          <a:cs typeface="+mn-cs"/>
        </a:defRPr>
      </a:lvl2pPr>
      <a:lvl3pPr marL="423706" algn="l" defTabSz="423706" rtl="0" eaLnBrk="1" latinLnBrk="0" hangingPunct="1">
        <a:defRPr sz="834" kern="1200">
          <a:solidFill>
            <a:schemeClr val="tx1"/>
          </a:solidFill>
          <a:latin typeface="+mn-lt"/>
          <a:ea typeface="+mn-ea"/>
          <a:cs typeface="+mn-cs"/>
        </a:defRPr>
      </a:lvl3pPr>
      <a:lvl4pPr marL="635559" algn="l" defTabSz="423706" rtl="0" eaLnBrk="1" latinLnBrk="0" hangingPunct="1">
        <a:defRPr sz="834" kern="1200">
          <a:solidFill>
            <a:schemeClr val="tx1"/>
          </a:solidFill>
          <a:latin typeface="+mn-lt"/>
          <a:ea typeface="+mn-ea"/>
          <a:cs typeface="+mn-cs"/>
        </a:defRPr>
      </a:lvl4pPr>
      <a:lvl5pPr marL="847412" algn="l" defTabSz="423706" rtl="0" eaLnBrk="1" latinLnBrk="0" hangingPunct="1">
        <a:defRPr sz="834" kern="1200">
          <a:solidFill>
            <a:schemeClr val="tx1"/>
          </a:solidFill>
          <a:latin typeface="+mn-lt"/>
          <a:ea typeface="+mn-ea"/>
          <a:cs typeface="+mn-cs"/>
        </a:defRPr>
      </a:lvl5pPr>
      <a:lvl6pPr marL="1059265" algn="l" defTabSz="423706" rtl="0" eaLnBrk="1" latinLnBrk="0" hangingPunct="1">
        <a:defRPr sz="834" kern="1200">
          <a:solidFill>
            <a:schemeClr val="tx1"/>
          </a:solidFill>
          <a:latin typeface="+mn-lt"/>
          <a:ea typeface="+mn-ea"/>
          <a:cs typeface="+mn-cs"/>
        </a:defRPr>
      </a:lvl6pPr>
      <a:lvl7pPr marL="1271118" algn="l" defTabSz="423706" rtl="0" eaLnBrk="1" latinLnBrk="0" hangingPunct="1">
        <a:defRPr sz="834" kern="1200">
          <a:solidFill>
            <a:schemeClr val="tx1"/>
          </a:solidFill>
          <a:latin typeface="+mn-lt"/>
          <a:ea typeface="+mn-ea"/>
          <a:cs typeface="+mn-cs"/>
        </a:defRPr>
      </a:lvl7pPr>
      <a:lvl8pPr marL="1482971" algn="l" defTabSz="423706" rtl="0" eaLnBrk="1" latinLnBrk="0" hangingPunct="1">
        <a:defRPr sz="834" kern="1200">
          <a:solidFill>
            <a:schemeClr val="tx1"/>
          </a:solidFill>
          <a:latin typeface="+mn-lt"/>
          <a:ea typeface="+mn-ea"/>
          <a:cs typeface="+mn-cs"/>
        </a:defRPr>
      </a:lvl8pPr>
      <a:lvl9pPr marL="1694824" algn="l" defTabSz="423706" rtl="0" eaLnBrk="1" latinLnBrk="0" hangingPunct="1">
        <a:defRPr sz="8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96">
          <p15:clr>
            <a:srgbClr val="F26B43"/>
          </p15:clr>
        </p15:guide>
        <p15:guide id="2" pos="48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1A718C-537D-037D-87F2-DA93EFA85FBF}"/>
              </a:ext>
            </a:extLst>
          </p:cNvPr>
          <p:cNvSpPr/>
          <p:nvPr/>
        </p:nvSpPr>
        <p:spPr>
          <a:xfrm>
            <a:off x="381000" y="2508298"/>
            <a:ext cx="3057968" cy="2655574"/>
          </a:xfrm>
          <a:custGeom>
            <a:avLst/>
            <a:gdLst>
              <a:gd name="connsiteX0" fmla="*/ 0 w 3057968"/>
              <a:gd name="connsiteY0" fmla="*/ 0 h 2655574"/>
              <a:gd name="connsiteX1" fmla="*/ 581014 w 3057968"/>
              <a:gd name="connsiteY1" fmla="*/ 0 h 2655574"/>
              <a:gd name="connsiteX2" fmla="*/ 1100868 w 3057968"/>
              <a:gd name="connsiteY2" fmla="*/ 0 h 2655574"/>
              <a:gd name="connsiteX3" fmla="*/ 1773621 w 3057968"/>
              <a:gd name="connsiteY3" fmla="*/ 0 h 2655574"/>
              <a:gd name="connsiteX4" fmla="*/ 2354635 w 3057968"/>
              <a:gd name="connsiteY4" fmla="*/ 0 h 2655574"/>
              <a:gd name="connsiteX5" fmla="*/ 3057968 w 3057968"/>
              <a:gd name="connsiteY5" fmla="*/ 0 h 2655574"/>
              <a:gd name="connsiteX6" fmla="*/ 3057968 w 3057968"/>
              <a:gd name="connsiteY6" fmla="*/ 717005 h 2655574"/>
              <a:gd name="connsiteX7" fmla="*/ 3057968 w 3057968"/>
              <a:gd name="connsiteY7" fmla="*/ 1380898 h 2655574"/>
              <a:gd name="connsiteX8" fmla="*/ 3057968 w 3057968"/>
              <a:gd name="connsiteY8" fmla="*/ 2044792 h 2655574"/>
              <a:gd name="connsiteX9" fmla="*/ 3057968 w 3057968"/>
              <a:gd name="connsiteY9" fmla="*/ 2655574 h 2655574"/>
              <a:gd name="connsiteX10" fmla="*/ 2507534 w 3057968"/>
              <a:gd name="connsiteY10" fmla="*/ 2655574 h 2655574"/>
              <a:gd name="connsiteX11" fmla="*/ 1895940 w 3057968"/>
              <a:gd name="connsiteY11" fmla="*/ 2655574 h 2655574"/>
              <a:gd name="connsiteX12" fmla="*/ 1314926 w 3057968"/>
              <a:gd name="connsiteY12" fmla="*/ 2655574 h 2655574"/>
              <a:gd name="connsiteX13" fmla="*/ 642173 w 3057968"/>
              <a:gd name="connsiteY13" fmla="*/ 2655574 h 2655574"/>
              <a:gd name="connsiteX14" fmla="*/ 0 w 3057968"/>
              <a:gd name="connsiteY14" fmla="*/ 2655574 h 2655574"/>
              <a:gd name="connsiteX15" fmla="*/ 0 w 3057968"/>
              <a:gd name="connsiteY15" fmla="*/ 2044792 h 2655574"/>
              <a:gd name="connsiteX16" fmla="*/ 0 w 3057968"/>
              <a:gd name="connsiteY16" fmla="*/ 1380898 h 2655574"/>
              <a:gd name="connsiteX17" fmla="*/ 0 w 3057968"/>
              <a:gd name="connsiteY17" fmla="*/ 743561 h 2655574"/>
              <a:gd name="connsiteX18" fmla="*/ 0 w 3057968"/>
              <a:gd name="connsiteY18" fmla="*/ 0 h 265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57968" h="2655574" extrusionOk="0">
                <a:moveTo>
                  <a:pt x="0" y="0"/>
                </a:moveTo>
                <a:cubicBezTo>
                  <a:pt x="188226" y="-14798"/>
                  <a:pt x="387042" y="-9804"/>
                  <a:pt x="581014" y="0"/>
                </a:cubicBezTo>
                <a:cubicBezTo>
                  <a:pt x="774986" y="9804"/>
                  <a:pt x="994868" y="3211"/>
                  <a:pt x="1100868" y="0"/>
                </a:cubicBezTo>
                <a:cubicBezTo>
                  <a:pt x="1206868" y="-3211"/>
                  <a:pt x="1497435" y="13319"/>
                  <a:pt x="1773621" y="0"/>
                </a:cubicBezTo>
                <a:cubicBezTo>
                  <a:pt x="2049807" y="-13319"/>
                  <a:pt x="2169502" y="28206"/>
                  <a:pt x="2354635" y="0"/>
                </a:cubicBezTo>
                <a:cubicBezTo>
                  <a:pt x="2539768" y="-28206"/>
                  <a:pt x="2839466" y="23082"/>
                  <a:pt x="3057968" y="0"/>
                </a:cubicBezTo>
                <a:cubicBezTo>
                  <a:pt x="3070042" y="340912"/>
                  <a:pt x="3093040" y="380056"/>
                  <a:pt x="3057968" y="717005"/>
                </a:cubicBezTo>
                <a:cubicBezTo>
                  <a:pt x="3022896" y="1053955"/>
                  <a:pt x="3073979" y="1196844"/>
                  <a:pt x="3057968" y="1380898"/>
                </a:cubicBezTo>
                <a:cubicBezTo>
                  <a:pt x="3041957" y="1564952"/>
                  <a:pt x="3051579" y="1763142"/>
                  <a:pt x="3057968" y="2044792"/>
                </a:cubicBezTo>
                <a:cubicBezTo>
                  <a:pt x="3064357" y="2326442"/>
                  <a:pt x="3069535" y="2464704"/>
                  <a:pt x="3057968" y="2655574"/>
                </a:cubicBezTo>
                <a:cubicBezTo>
                  <a:pt x="2887158" y="2640337"/>
                  <a:pt x="2689274" y="2643398"/>
                  <a:pt x="2507534" y="2655574"/>
                </a:cubicBezTo>
                <a:cubicBezTo>
                  <a:pt x="2325794" y="2667750"/>
                  <a:pt x="2168885" y="2669172"/>
                  <a:pt x="1895940" y="2655574"/>
                </a:cubicBezTo>
                <a:cubicBezTo>
                  <a:pt x="1622995" y="2641976"/>
                  <a:pt x="1569627" y="2677221"/>
                  <a:pt x="1314926" y="2655574"/>
                </a:cubicBezTo>
                <a:cubicBezTo>
                  <a:pt x="1060225" y="2633927"/>
                  <a:pt x="898028" y="2664406"/>
                  <a:pt x="642173" y="2655574"/>
                </a:cubicBezTo>
                <a:cubicBezTo>
                  <a:pt x="386318" y="2646742"/>
                  <a:pt x="158928" y="2657346"/>
                  <a:pt x="0" y="2655574"/>
                </a:cubicBezTo>
                <a:cubicBezTo>
                  <a:pt x="-24865" y="2380737"/>
                  <a:pt x="27087" y="2294126"/>
                  <a:pt x="0" y="2044792"/>
                </a:cubicBezTo>
                <a:cubicBezTo>
                  <a:pt x="-27087" y="1795458"/>
                  <a:pt x="-14171" y="1642379"/>
                  <a:pt x="0" y="1380898"/>
                </a:cubicBezTo>
                <a:cubicBezTo>
                  <a:pt x="14171" y="1119417"/>
                  <a:pt x="25887" y="963148"/>
                  <a:pt x="0" y="743561"/>
                </a:cubicBezTo>
                <a:cubicBezTo>
                  <a:pt x="-25887" y="523974"/>
                  <a:pt x="9865" y="3679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- Apps/Reports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- Devices/Controllers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with Sensors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lam" panose="02000000000000000000" pitchFamily="2" charset="77"/>
              <a:ea typeface="+mn-ea"/>
              <a:cs typeface="Kalam" panose="02000000000000000000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lam" panose="02000000000000000000" pitchFamily="2" charset="77"/>
              <a:ea typeface="+mn-ea"/>
              <a:cs typeface="Kalam" panose="02000000000000000000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lam" panose="02000000000000000000" pitchFamily="2" charset="77"/>
              <a:ea typeface="+mn-ea"/>
              <a:cs typeface="Kalam" panose="02000000000000000000" pitchFamily="2" charset="7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lam" panose="02000000000000000000" pitchFamily="2" charset="77"/>
              <a:ea typeface="+mn-ea"/>
              <a:cs typeface="Kalam" panose="02000000000000000000" pitchFamily="2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8223E-204B-EA1D-CFE2-AA03440DF20D}"/>
              </a:ext>
            </a:extLst>
          </p:cNvPr>
          <p:cNvSpPr/>
          <p:nvPr/>
        </p:nvSpPr>
        <p:spPr>
          <a:xfrm>
            <a:off x="1968566" y="4086686"/>
            <a:ext cx="1006628" cy="454260"/>
          </a:xfrm>
          <a:custGeom>
            <a:avLst/>
            <a:gdLst>
              <a:gd name="connsiteX0" fmla="*/ 0 w 1006628"/>
              <a:gd name="connsiteY0" fmla="*/ 0 h 454260"/>
              <a:gd name="connsiteX1" fmla="*/ 523447 w 1006628"/>
              <a:gd name="connsiteY1" fmla="*/ 0 h 454260"/>
              <a:gd name="connsiteX2" fmla="*/ 1006628 w 1006628"/>
              <a:gd name="connsiteY2" fmla="*/ 0 h 454260"/>
              <a:gd name="connsiteX3" fmla="*/ 1006628 w 1006628"/>
              <a:gd name="connsiteY3" fmla="*/ 454260 h 454260"/>
              <a:gd name="connsiteX4" fmla="*/ 513380 w 1006628"/>
              <a:gd name="connsiteY4" fmla="*/ 454260 h 454260"/>
              <a:gd name="connsiteX5" fmla="*/ 0 w 1006628"/>
              <a:gd name="connsiteY5" fmla="*/ 454260 h 454260"/>
              <a:gd name="connsiteX6" fmla="*/ 0 w 1006628"/>
              <a:gd name="connsiteY6" fmla="*/ 0 h 45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6628" h="454260" fill="none" extrusionOk="0">
                <a:moveTo>
                  <a:pt x="0" y="0"/>
                </a:moveTo>
                <a:cubicBezTo>
                  <a:pt x="167202" y="14599"/>
                  <a:pt x="261983" y="11479"/>
                  <a:pt x="523447" y="0"/>
                </a:cubicBezTo>
                <a:cubicBezTo>
                  <a:pt x="784911" y="-11479"/>
                  <a:pt x="893453" y="-4962"/>
                  <a:pt x="1006628" y="0"/>
                </a:cubicBezTo>
                <a:cubicBezTo>
                  <a:pt x="991562" y="182763"/>
                  <a:pt x="1013289" y="258140"/>
                  <a:pt x="1006628" y="454260"/>
                </a:cubicBezTo>
                <a:cubicBezTo>
                  <a:pt x="851756" y="467421"/>
                  <a:pt x="690034" y="429632"/>
                  <a:pt x="513380" y="454260"/>
                </a:cubicBezTo>
                <a:cubicBezTo>
                  <a:pt x="336726" y="478888"/>
                  <a:pt x="164036" y="431394"/>
                  <a:pt x="0" y="454260"/>
                </a:cubicBezTo>
                <a:cubicBezTo>
                  <a:pt x="2694" y="299734"/>
                  <a:pt x="-630" y="109866"/>
                  <a:pt x="0" y="0"/>
                </a:cubicBezTo>
                <a:close/>
              </a:path>
              <a:path w="1006628" h="454260" stroke="0" extrusionOk="0">
                <a:moveTo>
                  <a:pt x="0" y="0"/>
                </a:moveTo>
                <a:cubicBezTo>
                  <a:pt x="118722" y="-11629"/>
                  <a:pt x="333662" y="4883"/>
                  <a:pt x="493248" y="0"/>
                </a:cubicBezTo>
                <a:cubicBezTo>
                  <a:pt x="652834" y="-4883"/>
                  <a:pt x="873751" y="552"/>
                  <a:pt x="1006628" y="0"/>
                </a:cubicBezTo>
                <a:cubicBezTo>
                  <a:pt x="1026456" y="120524"/>
                  <a:pt x="989644" y="293438"/>
                  <a:pt x="1006628" y="454260"/>
                </a:cubicBezTo>
                <a:cubicBezTo>
                  <a:pt x="782388" y="477006"/>
                  <a:pt x="654733" y="429171"/>
                  <a:pt x="503314" y="454260"/>
                </a:cubicBezTo>
                <a:cubicBezTo>
                  <a:pt x="351895" y="479349"/>
                  <a:pt x="191404" y="452410"/>
                  <a:pt x="0" y="454260"/>
                </a:cubicBezTo>
                <a:cubicBezTo>
                  <a:pt x="19742" y="283693"/>
                  <a:pt x="6198" y="182203"/>
                  <a:pt x="0" y="0"/>
                </a:cubicBezTo>
                <a:close/>
              </a:path>
            </a:pathLst>
          </a:custGeom>
          <a:solidFill>
            <a:schemeClr val="bg2"/>
          </a:solidFill>
          <a:ln w="38100">
            <a:solidFill>
              <a:schemeClr val="tx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Device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IoT Platform and the Project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F405E8A-6D03-184D-8D6B-35C228140354}"/>
              </a:ext>
            </a:extLst>
          </p:cNvPr>
          <p:cNvSpPr/>
          <p:nvPr/>
        </p:nvSpPr>
        <p:spPr>
          <a:xfrm>
            <a:off x="4677885" y="2836975"/>
            <a:ext cx="5140378" cy="2008771"/>
          </a:xfrm>
          <a:custGeom>
            <a:avLst/>
            <a:gdLst>
              <a:gd name="connsiteX0" fmla="*/ 0 w 5140378"/>
              <a:gd name="connsiteY0" fmla="*/ 193465 h 2008771"/>
              <a:gd name="connsiteX1" fmla="*/ 193465 w 5140378"/>
              <a:gd name="connsiteY1" fmla="*/ 0 h 2008771"/>
              <a:gd name="connsiteX2" fmla="*/ 920063 w 5140378"/>
              <a:gd name="connsiteY2" fmla="*/ 0 h 2008771"/>
              <a:gd name="connsiteX3" fmla="*/ 1646662 w 5140378"/>
              <a:gd name="connsiteY3" fmla="*/ 0 h 2008771"/>
              <a:gd name="connsiteX4" fmla="*/ 2325726 w 5140378"/>
              <a:gd name="connsiteY4" fmla="*/ 0 h 2008771"/>
              <a:gd name="connsiteX5" fmla="*/ 2957255 w 5140378"/>
              <a:gd name="connsiteY5" fmla="*/ 0 h 2008771"/>
              <a:gd name="connsiteX6" fmla="*/ 3731388 w 5140378"/>
              <a:gd name="connsiteY6" fmla="*/ 0 h 2008771"/>
              <a:gd name="connsiteX7" fmla="*/ 4315383 w 5140378"/>
              <a:gd name="connsiteY7" fmla="*/ 0 h 2008771"/>
              <a:gd name="connsiteX8" fmla="*/ 4946913 w 5140378"/>
              <a:gd name="connsiteY8" fmla="*/ 0 h 2008771"/>
              <a:gd name="connsiteX9" fmla="*/ 5140378 w 5140378"/>
              <a:gd name="connsiteY9" fmla="*/ 193465 h 2008771"/>
              <a:gd name="connsiteX10" fmla="*/ 5140378 w 5140378"/>
              <a:gd name="connsiteY10" fmla="*/ 766515 h 2008771"/>
              <a:gd name="connsiteX11" fmla="*/ 5140378 w 5140378"/>
              <a:gd name="connsiteY11" fmla="*/ 1258474 h 2008771"/>
              <a:gd name="connsiteX12" fmla="*/ 5140378 w 5140378"/>
              <a:gd name="connsiteY12" fmla="*/ 1815306 h 2008771"/>
              <a:gd name="connsiteX13" fmla="*/ 4946913 w 5140378"/>
              <a:gd name="connsiteY13" fmla="*/ 2008771 h 2008771"/>
              <a:gd name="connsiteX14" fmla="*/ 4315383 w 5140378"/>
              <a:gd name="connsiteY14" fmla="*/ 2008771 h 2008771"/>
              <a:gd name="connsiteX15" fmla="*/ 3541251 w 5140378"/>
              <a:gd name="connsiteY15" fmla="*/ 2008771 h 2008771"/>
              <a:gd name="connsiteX16" fmla="*/ 3004790 w 5140378"/>
              <a:gd name="connsiteY16" fmla="*/ 2008771 h 2008771"/>
              <a:gd name="connsiteX17" fmla="*/ 2373260 w 5140378"/>
              <a:gd name="connsiteY17" fmla="*/ 2008771 h 2008771"/>
              <a:gd name="connsiteX18" fmla="*/ 1741731 w 5140378"/>
              <a:gd name="connsiteY18" fmla="*/ 2008771 h 2008771"/>
              <a:gd name="connsiteX19" fmla="*/ 1015132 w 5140378"/>
              <a:gd name="connsiteY19" fmla="*/ 2008771 h 2008771"/>
              <a:gd name="connsiteX20" fmla="*/ 193465 w 5140378"/>
              <a:gd name="connsiteY20" fmla="*/ 2008771 h 2008771"/>
              <a:gd name="connsiteX21" fmla="*/ 0 w 5140378"/>
              <a:gd name="connsiteY21" fmla="*/ 1815306 h 2008771"/>
              <a:gd name="connsiteX22" fmla="*/ 0 w 5140378"/>
              <a:gd name="connsiteY22" fmla="*/ 1290911 h 2008771"/>
              <a:gd name="connsiteX23" fmla="*/ 0 w 5140378"/>
              <a:gd name="connsiteY23" fmla="*/ 734079 h 2008771"/>
              <a:gd name="connsiteX24" fmla="*/ 0 w 5140378"/>
              <a:gd name="connsiteY24" fmla="*/ 193465 h 200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40378" h="2008771" extrusionOk="0">
                <a:moveTo>
                  <a:pt x="0" y="193465"/>
                </a:moveTo>
                <a:cubicBezTo>
                  <a:pt x="7695" y="95781"/>
                  <a:pt x="90962" y="-3238"/>
                  <a:pt x="193465" y="0"/>
                </a:cubicBezTo>
                <a:cubicBezTo>
                  <a:pt x="495213" y="-22829"/>
                  <a:pt x="678637" y="-29500"/>
                  <a:pt x="920063" y="0"/>
                </a:cubicBezTo>
                <a:cubicBezTo>
                  <a:pt x="1161489" y="29500"/>
                  <a:pt x="1400631" y="-6962"/>
                  <a:pt x="1646662" y="0"/>
                </a:cubicBezTo>
                <a:cubicBezTo>
                  <a:pt x="1892693" y="6962"/>
                  <a:pt x="2142127" y="32041"/>
                  <a:pt x="2325726" y="0"/>
                </a:cubicBezTo>
                <a:cubicBezTo>
                  <a:pt x="2509325" y="-32041"/>
                  <a:pt x="2764077" y="-25552"/>
                  <a:pt x="2957255" y="0"/>
                </a:cubicBezTo>
                <a:cubicBezTo>
                  <a:pt x="3150433" y="25552"/>
                  <a:pt x="3440153" y="-1514"/>
                  <a:pt x="3731388" y="0"/>
                </a:cubicBezTo>
                <a:cubicBezTo>
                  <a:pt x="4022623" y="1514"/>
                  <a:pt x="4068449" y="-3014"/>
                  <a:pt x="4315383" y="0"/>
                </a:cubicBezTo>
                <a:cubicBezTo>
                  <a:pt x="4562318" y="3014"/>
                  <a:pt x="4749535" y="22033"/>
                  <a:pt x="4946913" y="0"/>
                </a:cubicBezTo>
                <a:cubicBezTo>
                  <a:pt x="5052862" y="-22935"/>
                  <a:pt x="5140112" y="77049"/>
                  <a:pt x="5140378" y="193465"/>
                </a:cubicBezTo>
                <a:cubicBezTo>
                  <a:pt x="5147006" y="337864"/>
                  <a:pt x="5133821" y="607626"/>
                  <a:pt x="5140378" y="766515"/>
                </a:cubicBezTo>
                <a:cubicBezTo>
                  <a:pt x="5146936" y="925404"/>
                  <a:pt x="5151657" y="1156827"/>
                  <a:pt x="5140378" y="1258474"/>
                </a:cubicBezTo>
                <a:cubicBezTo>
                  <a:pt x="5129099" y="1360121"/>
                  <a:pt x="5155303" y="1696964"/>
                  <a:pt x="5140378" y="1815306"/>
                </a:cubicBezTo>
                <a:cubicBezTo>
                  <a:pt x="5141984" y="1914519"/>
                  <a:pt x="5045990" y="2007784"/>
                  <a:pt x="4946913" y="2008771"/>
                </a:cubicBezTo>
                <a:cubicBezTo>
                  <a:pt x="4753483" y="2022022"/>
                  <a:pt x="4484013" y="2007551"/>
                  <a:pt x="4315383" y="2008771"/>
                </a:cubicBezTo>
                <a:cubicBezTo>
                  <a:pt x="4146753" y="2009992"/>
                  <a:pt x="3745029" y="2017617"/>
                  <a:pt x="3541251" y="2008771"/>
                </a:cubicBezTo>
                <a:cubicBezTo>
                  <a:pt x="3337473" y="1999925"/>
                  <a:pt x="3217043" y="1996246"/>
                  <a:pt x="3004790" y="2008771"/>
                </a:cubicBezTo>
                <a:cubicBezTo>
                  <a:pt x="2792537" y="2021296"/>
                  <a:pt x="2630049" y="2036408"/>
                  <a:pt x="2373260" y="2008771"/>
                </a:cubicBezTo>
                <a:cubicBezTo>
                  <a:pt x="2116471" y="1981135"/>
                  <a:pt x="2038397" y="1994717"/>
                  <a:pt x="1741731" y="2008771"/>
                </a:cubicBezTo>
                <a:cubicBezTo>
                  <a:pt x="1445065" y="2022825"/>
                  <a:pt x="1173004" y="1993861"/>
                  <a:pt x="1015132" y="2008771"/>
                </a:cubicBezTo>
                <a:cubicBezTo>
                  <a:pt x="857260" y="2023681"/>
                  <a:pt x="574887" y="1990411"/>
                  <a:pt x="193465" y="2008771"/>
                </a:cubicBezTo>
                <a:cubicBezTo>
                  <a:pt x="82511" y="2004644"/>
                  <a:pt x="18759" y="1919971"/>
                  <a:pt x="0" y="1815306"/>
                </a:cubicBezTo>
                <a:cubicBezTo>
                  <a:pt x="4918" y="1627609"/>
                  <a:pt x="3486" y="1516176"/>
                  <a:pt x="0" y="1290911"/>
                </a:cubicBezTo>
                <a:cubicBezTo>
                  <a:pt x="-3486" y="1065647"/>
                  <a:pt x="-16483" y="953358"/>
                  <a:pt x="0" y="734079"/>
                </a:cubicBezTo>
                <a:cubicBezTo>
                  <a:pt x="16483" y="514800"/>
                  <a:pt x="-25579" y="362006"/>
                  <a:pt x="0" y="193465"/>
                </a:cubicBezTo>
                <a:close/>
              </a:path>
            </a:pathLst>
          </a:custGeom>
          <a:noFill/>
          <a:ln w="304800">
            <a:solidFill>
              <a:srgbClr val="92D050"/>
            </a:solidFill>
            <a:miter lim="800000"/>
            <a:extLst>
              <a:ext uri="{C807C97D-BFC1-408E-A445-0C87EB9F89A2}">
                <ask:lineSketchStyleProps xmlns:ask="http://schemas.microsoft.com/office/drawing/2018/sketchyshapes" sd="2841844325">
                  <a:prstGeom prst="roundRect">
                    <a:avLst>
                      <a:gd name="adj" fmla="val 963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lam" panose="02000000000000000000" pitchFamily="2" charset="77"/>
              <a:ea typeface="+mn-ea"/>
              <a:cs typeface="Kalam" panose="02000000000000000000" pitchFamily="2" charset="77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B823628-6932-6C75-C866-3B80EAF371E7}"/>
              </a:ext>
            </a:extLst>
          </p:cNvPr>
          <p:cNvSpPr/>
          <p:nvPr/>
        </p:nvSpPr>
        <p:spPr>
          <a:xfrm rot="16200000">
            <a:off x="4527254" y="3482748"/>
            <a:ext cx="1523999" cy="762001"/>
          </a:xfrm>
          <a:custGeom>
            <a:avLst/>
            <a:gdLst>
              <a:gd name="connsiteX0" fmla="*/ 0 w 1523999"/>
              <a:gd name="connsiteY0" fmla="*/ 0 h 762001"/>
              <a:gd name="connsiteX1" fmla="*/ 492760 w 1523999"/>
              <a:gd name="connsiteY1" fmla="*/ 0 h 762001"/>
              <a:gd name="connsiteX2" fmla="*/ 955039 w 1523999"/>
              <a:gd name="connsiteY2" fmla="*/ 0 h 762001"/>
              <a:gd name="connsiteX3" fmla="*/ 1523999 w 1523999"/>
              <a:gd name="connsiteY3" fmla="*/ 0 h 762001"/>
              <a:gd name="connsiteX4" fmla="*/ 1523999 w 1523999"/>
              <a:gd name="connsiteY4" fmla="*/ 373380 h 762001"/>
              <a:gd name="connsiteX5" fmla="*/ 1523999 w 1523999"/>
              <a:gd name="connsiteY5" fmla="*/ 762001 h 762001"/>
              <a:gd name="connsiteX6" fmla="*/ 1046479 w 1523999"/>
              <a:gd name="connsiteY6" fmla="*/ 762001 h 762001"/>
              <a:gd name="connsiteX7" fmla="*/ 568960 w 1523999"/>
              <a:gd name="connsiteY7" fmla="*/ 762001 h 762001"/>
              <a:gd name="connsiteX8" fmla="*/ 0 w 1523999"/>
              <a:gd name="connsiteY8" fmla="*/ 762001 h 762001"/>
              <a:gd name="connsiteX9" fmla="*/ 0 w 1523999"/>
              <a:gd name="connsiteY9" fmla="*/ 403861 h 762001"/>
              <a:gd name="connsiteX10" fmla="*/ 0 w 1523999"/>
              <a:gd name="connsiteY10" fmla="*/ 0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23999" h="762001" extrusionOk="0">
                <a:moveTo>
                  <a:pt x="0" y="0"/>
                </a:moveTo>
                <a:cubicBezTo>
                  <a:pt x="170437" y="22513"/>
                  <a:pt x="308329" y="-17527"/>
                  <a:pt x="492760" y="0"/>
                </a:cubicBezTo>
                <a:cubicBezTo>
                  <a:pt x="677191" y="17527"/>
                  <a:pt x="744566" y="17457"/>
                  <a:pt x="955039" y="0"/>
                </a:cubicBezTo>
                <a:cubicBezTo>
                  <a:pt x="1165512" y="-17457"/>
                  <a:pt x="1386656" y="4549"/>
                  <a:pt x="1523999" y="0"/>
                </a:cubicBezTo>
                <a:cubicBezTo>
                  <a:pt x="1531523" y="173437"/>
                  <a:pt x="1508800" y="237305"/>
                  <a:pt x="1523999" y="373380"/>
                </a:cubicBezTo>
                <a:cubicBezTo>
                  <a:pt x="1539198" y="509455"/>
                  <a:pt x="1521089" y="568014"/>
                  <a:pt x="1523999" y="762001"/>
                </a:cubicBezTo>
                <a:cubicBezTo>
                  <a:pt x="1368548" y="777828"/>
                  <a:pt x="1225283" y="758662"/>
                  <a:pt x="1046479" y="762001"/>
                </a:cubicBezTo>
                <a:cubicBezTo>
                  <a:pt x="867675" y="765340"/>
                  <a:pt x="776231" y="739624"/>
                  <a:pt x="568960" y="762001"/>
                </a:cubicBezTo>
                <a:cubicBezTo>
                  <a:pt x="361689" y="784378"/>
                  <a:pt x="199314" y="765590"/>
                  <a:pt x="0" y="762001"/>
                </a:cubicBezTo>
                <a:cubicBezTo>
                  <a:pt x="14432" y="613047"/>
                  <a:pt x="16452" y="532600"/>
                  <a:pt x="0" y="403861"/>
                </a:cubicBezTo>
                <a:cubicBezTo>
                  <a:pt x="-16452" y="275122"/>
                  <a:pt x="-8037" y="11160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Security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39F946C-95BE-4351-D307-3C81A297C540}"/>
              </a:ext>
            </a:extLst>
          </p:cNvPr>
          <p:cNvSpPr/>
          <p:nvPr/>
        </p:nvSpPr>
        <p:spPr>
          <a:xfrm rot="16200000">
            <a:off x="8446976" y="3493973"/>
            <a:ext cx="1546452" cy="762002"/>
          </a:xfrm>
          <a:custGeom>
            <a:avLst/>
            <a:gdLst>
              <a:gd name="connsiteX0" fmla="*/ 0 w 1546452"/>
              <a:gd name="connsiteY0" fmla="*/ 0 h 762002"/>
              <a:gd name="connsiteX1" fmla="*/ 500019 w 1546452"/>
              <a:gd name="connsiteY1" fmla="*/ 0 h 762002"/>
              <a:gd name="connsiteX2" fmla="*/ 969110 w 1546452"/>
              <a:gd name="connsiteY2" fmla="*/ 0 h 762002"/>
              <a:gd name="connsiteX3" fmla="*/ 1546452 w 1546452"/>
              <a:gd name="connsiteY3" fmla="*/ 0 h 762002"/>
              <a:gd name="connsiteX4" fmla="*/ 1546452 w 1546452"/>
              <a:gd name="connsiteY4" fmla="*/ 373381 h 762002"/>
              <a:gd name="connsiteX5" fmla="*/ 1546452 w 1546452"/>
              <a:gd name="connsiteY5" fmla="*/ 762002 h 762002"/>
              <a:gd name="connsiteX6" fmla="*/ 1061897 w 1546452"/>
              <a:gd name="connsiteY6" fmla="*/ 762002 h 762002"/>
              <a:gd name="connsiteX7" fmla="*/ 577342 w 1546452"/>
              <a:gd name="connsiteY7" fmla="*/ 762002 h 762002"/>
              <a:gd name="connsiteX8" fmla="*/ 0 w 1546452"/>
              <a:gd name="connsiteY8" fmla="*/ 762002 h 762002"/>
              <a:gd name="connsiteX9" fmla="*/ 0 w 1546452"/>
              <a:gd name="connsiteY9" fmla="*/ 403861 h 762002"/>
              <a:gd name="connsiteX10" fmla="*/ 0 w 1546452"/>
              <a:gd name="connsiteY10" fmla="*/ 0 h 76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6452" h="762002" extrusionOk="0">
                <a:moveTo>
                  <a:pt x="0" y="0"/>
                </a:moveTo>
                <a:cubicBezTo>
                  <a:pt x="242925" y="-12008"/>
                  <a:pt x="323742" y="-2830"/>
                  <a:pt x="500019" y="0"/>
                </a:cubicBezTo>
                <a:cubicBezTo>
                  <a:pt x="676296" y="2830"/>
                  <a:pt x="873652" y="22849"/>
                  <a:pt x="969110" y="0"/>
                </a:cubicBezTo>
                <a:cubicBezTo>
                  <a:pt x="1064568" y="-22849"/>
                  <a:pt x="1372968" y="-12609"/>
                  <a:pt x="1546452" y="0"/>
                </a:cubicBezTo>
                <a:cubicBezTo>
                  <a:pt x="1554005" y="169592"/>
                  <a:pt x="1533988" y="231649"/>
                  <a:pt x="1546452" y="373381"/>
                </a:cubicBezTo>
                <a:cubicBezTo>
                  <a:pt x="1558916" y="515113"/>
                  <a:pt x="1543542" y="568015"/>
                  <a:pt x="1546452" y="762002"/>
                </a:cubicBezTo>
                <a:cubicBezTo>
                  <a:pt x="1374876" y="738902"/>
                  <a:pt x="1178233" y="762375"/>
                  <a:pt x="1061897" y="762002"/>
                </a:cubicBezTo>
                <a:cubicBezTo>
                  <a:pt x="945562" y="761629"/>
                  <a:pt x="755469" y="766386"/>
                  <a:pt x="577342" y="762002"/>
                </a:cubicBezTo>
                <a:cubicBezTo>
                  <a:pt x="399216" y="757618"/>
                  <a:pt x="207169" y="774519"/>
                  <a:pt x="0" y="762002"/>
                </a:cubicBezTo>
                <a:cubicBezTo>
                  <a:pt x="11691" y="622529"/>
                  <a:pt x="14003" y="539772"/>
                  <a:pt x="0" y="403861"/>
                </a:cubicBezTo>
                <a:cubicBezTo>
                  <a:pt x="-14003" y="267950"/>
                  <a:pt x="-8037" y="11160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Intelligence &amp; Analytics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7C8B7C-8D61-BB9E-1610-70C3EC6B3282}"/>
              </a:ext>
            </a:extLst>
          </p:cNvPr>
          <p:cNvSpPr txBox="1"/>
          <p:nvPr/>
        </p:nvSpPr>
        <p:spPr>
          <a:xfrm>
            <a:off x="5862923" y="3019689"/>
            <a:ext cx="28003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IoT Platform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1C3BA511-15BD-E997-4DE6-7299AEF51122}"/>
              </a:ext>
            </a:extLst>
          </p:cNvPr>
          <p:cNvSpPr/>
          <p:nvPr/>
        </p:nvSpPr>
        <p:spPr>
          <a:xfrm>
            <a:off x="5101360" y="5261425"/>
            <a:ext cx="419051" cy="336595"/>
          </a:xfrm>
          <a:custGeom>
            <a:avLst/>
            <a:gdLst>
              <a:gd name="connsiteX0" fmla="*/ 0 w 419051"/>
              <a:gd name="connsiteY0" fmla="*/ 168298 h 336595"/>
              <a:gd name="connsiteX1" fmla="*/ 104763 w 419051"/>
              <a:gd name="connsiteY1" fmla="*/ 168298 h 336595"/>
              <a:gd name="connsiteX2" fmla="*/ 104763 w 419051"/>
              <a:gd name="connsiteY2" fmla="*/ 0 h 336595"/>
              <a:gd name="connsiteX3" fmla="*/ 314288 w 419051"/>
              <a:gd name="connsiteY3" fmla="*/ 0 h 336595"/>
              <a:gd name="connsiteX4" fmla="*/ 314288 w 419051"/>
              <a:gd name="connsiteY4" fmla="*/ 168298 h 336595"/>
              <a:gd name="connsiteX5" fmla="*/ 419051 w 419051"/>
              <a:gd name="connsiteY5" fmla="*/ 168298 h 336595"/>
              <a:gd name="connsiteX6" fmla="*/ 209526 w 419051"/>
              <a:gd name="connsiteY6" fmla="*/ 336595 h 336595"/>
              <a:gd name="connsiteX7" fmla="*/ 0 w 419051"/>
              <a:gd name="connsiteY7" fmla="*/ 168298 h 33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9051" h="336595" extrusionOk="0">
                <a:moveTo>
                  <a:pt x="0" y="168298"/>
                </a:moveTo>
                <a:cubicBezTo>
                  <a:pt x="33998" y="166310"/>
                  <a:pt x="72843" y="168686"/>
                  <a:pt x="104763" y="168298"/>
                </a:cubicBezTo>
                <a:cubicBezTo>
                  <a:pt x="109342" y="110003"/>
                  <a:pt x="107779" y="59458"/>
                  <a:pt x="104763" y="0"/>
                </a:cubicBezTo>
                <a:cubicBezTo>
                  <a:pt x="206753" y="7225"/>
                  <a:pt x="213394" y="8106"/>
                  <a:pt x="314288" y="0"/>
                </a:cubicBezTo>
                <a:cubicBezTo>
                  <a:pt x="315174" y="60047"/>
                  <a:pt x="311222" y="117238"/>
                  <a:pt x="314288" y="168298"/>
                </a:cubicBezTo>
                <a:cubicBezTo>
                  <a:pt x="356138" y="164880"/>
                  <a:pt x="375917" y="165188"/>
                  <a:pt x="419051" y="168298"/>
                </a:cubicBezTo>
                <a:cubicBezTo>
                  <a:pt x="325639" y="253844"/>
                  <a:pt x="262033" y="278856"/>
                  <a:pt x="209526" y="336595"/>
                </a:cubicBezTo>
                <a:cubicBezTo>
                  <a:pt x="128663" y="281783"/>
                  <a:pt x="65735" y="214947"/>
                  <a:pt x="0" y="168298"/>
                </a:cubicBezTo>
                <a:close/>
              </a:path>
            </a:pathLst>
          </a:custGeom>
          <a:noFill/>
          <a:ln w="28575">
            <a:solidFill>
              <a:srgbClr val="FF820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downArrow">
                    <a:avLst>
                      <a:gd name="adj1" fmla="val 50000"/>
                      <a:gd name="adj2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7D35F83-19BD-171B-D864-22904E0637F0}"/>
              </a:ext>
            </a:extLst>
          </p:cNvPr>
          <p:cNvSpPr/>
          <p:nvPr/>
        </p:nvSpPr>
        <p:spPr>
          <a:xfrm>
            <a:off x="4597844" y="5792703"/>
            <a:ext cx="1418502" cy="669834"/>
          </a:xfrm>
          <a:custGeom>
            <a:avLst/>
            <a:gdLst>
              <a:gd name="connsiteX0" fmla="*/ 0 w 1418502"/>
              <a:gd name="connsiteY0" fmla="*/ 0 h 669834"/>
              <a:gd name="connsiteX1" fmla="*/ 458649 w 1418502"/>
              <a:gd name="connsiteY1" fmla="*/ 0 h 669834"/>
              <a:gd name="connsiteX2" fmla="*/ 888928 w 1418502"/>
              <a:gd name="connsiteY2" fmla="*/ 0 h 669834"/>
              <a:gd name="connsiteX3" fmla="*/ 1418502 w 1418502"/>
              <a:gd name="connsiteY3" fmla="*/ 0 h 669834"/>
              <a:gd name="connsiteX4" fmla="*/ 1418502 w 1418502"/>
              <a:gd name="connsiteY4" fmla="*/ 669834 h 669834"/>
              <a:gd name="connsiteX5" fmla="*/ 974038 w 1418502"/>
              <a:gd name="connsiteY5" fmla="*/ 669834 h 669834"/>
              <a:gd name="connsiteX6" fmla="*/ 472834 w 1418502"/>
              <a:gd name="connsiteY6" fmla="*/ 669834 h 669834"/>
              <a:gd name="connsiteX7" fmla="*/ 0 w 1418502"/>
              <a:gd name="connsiteY7" fmla="*/ 669834 h 669834"/>
              <a:gd name="connsiteX8" fmla="*/ 0 w 1418502"/>
              <a:gd name="connsiteY8" fmla="*/ 0 h 669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8502" h="669834" extrusionOk="0">
                <a:moveTo>
                  <a:pt x="0" y="0"/>
                </a:moveTo>
                <a:cubicBezTo>
                  <a:pt x="122567" y="-21581"/>
                  <a:pt x="312309" y="-9901"/>
                  <a:pt x="458649" y="0"/>
                </a:cubicBezTo>
                <a:cubicBezTo>
                  <a:pt x="604989" y="9901"/>
                  <a:pt x="753110" y="-17803"/>
                  <a:pt x="888928" y="0"/>
                </a:cubicBezTo>
                <a:cubicBezTo>
                  <a:pt x="1024746" y="17803"/>
                  <a:pt x="1284706" y="-6100"/>
                  <a:pt x="1418502" y="0"/>
                </a:cubicBezTo>
                <a:cubicBezTo>
                  <a:pt x="1412541" y="221595"/>
                  <a:pt x="1437357" y="431245"/>
                  <a:pt x="1418502" y="669834"/>
                </a:cubicBezTo>
                <a:cubicBezTo>
                  <a:pt x="1298947" y="664305"/>
                  <a:pt x="1125170" y="648490"/>
                  <a:pt x="974038" y="669834"/>
                </a:cubicBezTo>
                <a:cubicBezTo>
                  <a:pt x="822906" y="691178"/>
                  <a:pt x="715973" y="667869"/>
                  <a:pt x="472834" y="669834"/>
                </a:cubicBezTo>
                <a:cubicBezTo>
                  <a:pt x="229695" y="671799"/>
                  <a:pt x="123200" y="653907"/>
                  <a:pt x="0" y="669834"/>
                </a:cubicBezTo>
                <a:cubicBezTo>
                  <a:pt x="14712" y="514721"/>
                  <a:pt x="-10597" y="33188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Connectivity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BC9B7C-5CE7-5B91-861D-0EF512ACACBD}"/>
              </a:ext>
            </a:extLst>
          </p:cNvPr>
          <p:cNvSpPr/>
          <p:nvPr/>
        </p:nvSpPr>
        <p:spPr>
          <a:xfrm>
            <a:off x="6146606" y="5791546"/>
            <a:ext cx="1257948" cy="670991"/>
          </a:xfrm>
          <a:custGeom>
            <a:avLst/>
            <a:gdLst>
              <a:gd name="connsiteX0" fmla="*/ 0 w 1257948"/>
              <a:gd name="connsiteY0" fmla="*/ 0 h 670991"/>
              <a:gd name="connsiteX1" fmla="*/ 616395 w 1257948"/>
              <a:gd name="connsiteY1" fmla="*/ 0 h 670991"/>
              <a:gd name="connsiteX2" fmla="*/ 1257948 w 1257948"/>
              <a:gd name="connsiteY2" fmla="*/ 0 h 670991"/>
              <a:gd name="connsiteX3" fmla="*/ 1257948 w 1257948"/>
              <a:gd name="connsiteY3" fmla="*/ 670991 h 670991"/>
              <a:gd name="connsiteX4" fmla="*/ 628974 w 1257948"/>
              <a:gd name="connsiteY4" fmla="*/ 670991 h 670991"/>
              <a:gd name="connsiteX5" fmla="*/ 0 w 1257948"/>
              <a:gd name="connsiteY5" fmla="*/ 670991 h 670991"/>
              <a:gd name="connsiteX6" fmla="*/ 0 w 1257948"/>
              <a:gd name="connsiteY6" fmla="*/ 0 h 67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7948" h="670991" extrusionOk="0">
                <a:moveTo>
                  <a:pt x="0" y="0"/>
                </a:moveTo>
                <a:cubicBezTo>
                  <a:pt x="220058" y="-16517"/>
                  <a:pt x="423665" y="9720"/>
                  <a:pt x="616395" y="0"/>
                </a:cubicBezTo>
                <a:cubicBezTo>
                  <a:pt x="809125" y="-9720"/>
                  <a:pt x="1076168" y="-9653"/>
                  <a:pt x="1257948" y="0"/>
                </a:cubicBezTo>
                <a:cubicBezTo>
                  <a:pt x="1277140" y="177325"/>
                  <a:pt x="1260840" y="431161"/>
                  <a:pt x="1257948" y="670991"/>
                </a:cubicBezTo>
                <a:cubicBezTo>
                  <a:pt x="1081701" y="652901"/>
                  <a:pt x="922462" y="698142"/>
                  <a:pt x="628974" y="670991"/>
                </a:cubicBezTo>
                <a:cubicBezTo>
                  <a:pt x="335486" y="643840"/>
                  <a:pt x="145601" y="685102"/>
                  <a:pt x="0" y="670991"/>
                </a:cubicBezTo>
                <a:cubicBezTo>
                  <a:pt x="19648" y="485620"/>
                  <a:pt x="4681" y="23999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Application</a:t>
            </a:r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B81C5D65-0879-25AC-77A8-381D304CD840}"/>
              </a:ext>
            </a:extLst>
          </p:cNvPr>
          <p:cNvSpPr/>
          <p:nvPr/>
        </p:nvSpPr>
        <p:spPr>
          <a:xfrm rot="16200000">
            <a:off x="3907614" y="3450679"/>
            <a:ext cx="400111" cy="900139"/>
          </a:xfrm>
          <a:custGeom>
            <a:avLst/>
            <a:gdLst>
              <a:gd name="connsiteX0" fmla="*/ 0 w 400111"/>
              <a:gd name="connsiteY0" fmla="*/ 700084 h 900139"/>
              <a:gd name="connsiteX1" fmla="*/ 100028 w 400111"/>
              <a:gd name="connsiteY1" fmla="*/ 700084 h 900139"/>
              <a:gd name="connsiteX2" fmla="*/ 100028 w 400111"/>
              <a:gd name="connsiteY2" fmla="*/ 371045 h 900139"/>
              <a:gd name="connsiteX3" fmla="*/ 100028 w 400111"/>
              <a:gd name="connsiteY3" fmla="*/ 0 h 900139"/>
              <a:gd name="connsiteX4" fmla="*/ 300083 w 400111"/>
              <a:gd name="connsiteY4" fmla="*/ 0 h 900139"/>
              <a:gd name="connsiteX5" fmla="*/ 300083 w 400111"/>
              <a:gd name="connsiteY5" fmla="*/ 343041 h 900139"/>
              <a:gd name="connsiteX6" fmla="*/ 300083 w 400111"/>
              <a:gd name="connsiteY6" fmla="*/ 700084 h 900139"/>
              <a:gd name="connsiteX7" fmla="*/ 400111 w 400111"/>
              <a:gd name="connsiteY7" fmla="*/ 700084 h 900139"/>
              <a:gd name="connsiteX8" fmla="*/ 200056 w 400111"/>
              <a:gd name="connsiteY8" fmla="*/ 900139 h 900139"/>
              <a:gd name="connsiteX9" fmla="*/ 0 w 400111"/>
              <a:gd name="connsiteY9" fmla="*/ 700084 h 900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111" h="900139" extrusionOk="0">
                <a:moveTo>
                  <a:pt x="0" y="700084"/>
                </a:moveTo>
                <a:cubicBezTo>
                  <a:pt x="37817" y="700304"/>
                  <a:pt x="79112" y="702076"/>
                  <a:pt x="100028" y="700084"/>
                </a:cubicBezTo>
                <a:cubicBezTo>
                  <a:pt x="109081" y="628743"/>
                  <a:pt x="109548" y="500529"/>
                  <a:pt x="100028" y="371045"/>
                </a:cubicBezTo>
                <a:cubicBezTo>
                  <a:pt x="90508" y="241561"/>
                  <a:pt x="117163" y="131320"/>
                  <a:pt x="100028" y="0"/>
                </a:cubicBezTo>
                <a:cubicBezTo>
                  <a:pt x="157637" y="6720"/>
                  <a:pt x="224301" y="8982"/>
                  <a:pt x="300083" y="0"/>
                </a:cubicBezTo>
                <a:cubicBezTo>
                  <a:pt x="304182" y="152067"/>
                  <a:pt x="289076" y="226703"/>
                  <a:pt x="300083" y="343041"/>
                </a:cubicBezTo>
                <a:cubicBezTo>
                  <a:pt x="311090" y="459379"/>
                  <a:pt x="314993" y="556224"/>
                  <a:pt x="300083" y="700084"/>
                </a:cubicBezTo>
                <a:cubicBezTo>
                  <a:pt x="343566" y="702833"/>
                  <a:pt x="355341" y="701714"/>
                  <a:pt x="400111" y="700084"/>
                </a:cubicBezTo>
                <a:cubicBezTo>
                  <a:pt x="304931" y="793269"/>
                  <a:pt x="240488" y="845635"/>
                  <a:pt x="200056" y="900139"/>
                </a:cubicBezTo>
                <a:cubicBezTo>
                  <a:pt x="150346" y="855114"/>
                  <a:pt x="85903" y="795423"/>
                  <a:pt x="0" y="700084"/>
                </a:cubicBezTo>
                <a:close/>
              </a:path>
            </a:pathLst>
          </a:custGeom>
          <a:noFill/>
          <a:ln w="28575">
            <a:solidFill>
              <a:srgbClr val="FF820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down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B8C6869-9DEE-C81A-50A0-6025E5847829}"/>
              </a:ext>
            </a:extLst>
          </p:cNvPr>
          <p:cNvSpPr txBox="1"/>
          <p:nvPr/>
        </p:nvSpPr>
        <p:spPr>
          <a:xfrm>
            <a:off x="3539314" y="4112273"/>
            <a:ext cx="12011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Info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Stream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71A1C4A-7644-5DE8-B8AE-9E625B039C5B}"/>
              </a:ext>
            </a:extLst>
          </p:cNvPr>
          <p:cNvSpPr/>
          <p:nvPr/>
        </p:nvSpPr>
        <p:spPr>
          <a:xfrm>
            <a:off x="8365802" y="1055836"/>
            <a:ext cx="1692598" cy="874339"/>
          </a:xfrm>
          <a:custGeom>
            <a:avLst/>
            <a:gdLst>
              <a:gd name="connsiteX0" fmla="*/ 0 w 1692598"/>
              <a:gd name="connsiteY0" fmla="*/ 0 h 874339"/>
              <a:gd name="connsiteX1" fmla="*/ 547273 w 1692598"/>
              <a:gd name="connsiteY1" fmla="*/ 0 h 874339"/>
              <a:gd name="connsiteX2" fmla="*/ 1060695 w 1692598"/>
              <a:gd name="connsiteY2" fmla="*/ 0 h 874339"/>
              <a:gd name="connsiteX3" fmla="*/ 1692598 w 1692598"/>
              <a:gd name="connsiteY3" fmla="*/ 0 h 874339"/>
              <a:gd name="connsiteX4" fmla="*/ 1692598 w 1692598"/>
              <a:gd name="connsiteY4" fmla="*/ 428426 h 874339"/>
              <a:gd name="connsiteX5" fmla="*/ 1692598 w 1692598"/>
              <a:gd name="connsiteY5" fmla="*/ 874339 h 874339"/>
              <a:gd name="connsiteX6" fmla="*/ 1162251 w 1692598"/>
              <a:gd name="connsiteY6" fmla="*/ 874339 h 874339"/>
              <a:gd name="connsiteX7" fmla="*/ 631903 w 1692598"/>
              <a:gd name="connsiteY7" fmla="*/ 874339 h 874339"/>
              <a:gd name="connsiteX8" fmla="*/ 0 w 1692598"/>
              <a:gd name="connsiteY8" fmla="*/ 874339 h 874339"/>
              <a:gd name="connsiteX9" fmla="*/ 0 w 1692598"/>
              <a:gd name="connsiteY9" fmla="*/ 463400 h 874339"/>
              <a:gd name="connsiteX10" fmla="*/ 0 w 1692598"/>
              <a:gd name="connsiteY10" fmla="*/ 0 h 87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2598" h="874339" extrusionOk="0">
                <a:moveTo>
                  <a:pt x="0" y="0"/>
                </a:moveTo>
                <a:cubicBezTo>
                  <a:pt x="232243" y="723"/>
                  <a:pt x="432986" y="-15186"/>
                  <a:pt x="547273" y="0"/>
                </a:cubicBezTo>
                <a:cubicBezTo>
                  <a:pt x="661560" y="15186"/>
                  <a:pt x="819971" y="19516"/>
                  <a:pt x="1060695" y="0"/>
                </a:cubicBezTo>
                <a:cubicBezTo>
                  <a:pt x="1301419" y="-19516"/>
                  <a:pt x="1488526" y="29958"/>
                  <a:pt x="1692598" y="0"/>
                </a:cubicBezTo>
                <a:cubicBezTo>
                  <a:pt x="1692014" y="101990"/>
                  <a:pt x="1704083" y="322411"/>
                  <a:pt x="1692598" y="428426"/>
                </a:cubicBezTo>
                <a:cubicBezTo>
                  <a:pt x="1681113" y="534441"/>
                  <a:pt x="1689648" y="718994"/>
                  <a:pt x="1692598" y="874339"/>
                </a:cubicBezTo>
                <a:cubicBezTo>
                  <a:pt x="1478376" y="896316"/>
                  <a:pt x="1374325" y="898829"/>
                  <a:pt x="1162251" y="874339"/>
                </a:cubicBezTo>
                <a:cubicBezTo>
                  <a:pt x="950177" y="849849"/>
                  <a:pt x="849510" y="896032"/>
                  <a:pt x="631903" y="874339"/>
                </a:cubicBezTo>
                <a:cubicBezTo>
                  <a:pt x="414296" y="852646"/>
                  <a:pt x="308500" y="860773"/>
                  <a:pt x="0" y="874339"/>
                </a:cubicBezTo>
                <a:cubicBezTo>
                  <a:pt x="11889" y="677499"/>
                  <a:pt x="16870" y="649556"/>
                  <a:pt x="0" y="463400"/>
                </a:cubicBezTo>
                <a:cubicBezTo>
                  <a:pt x="-16870" y="277244"/>
                  <a:pt x="-21976" y="162771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Marketplace / Sales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625E97-2FAE-A81C-74CA-B541516BC81C}"/>
              </a:ext>
            </a:extLst>
          </p:cNvPr>
          <p:cNvSpPr/>
          <p:nvPr/>
        </p:nvSpPr>
        <p:spPr>
          <a:xfrm>
            <a:off x="4819673" y="1057010"/>
            <a:ext cx="1611425" cy="869198"/>
          </a:xfrm>
          <a:custGeom>
            <a:avLst/>
            <a:gdLst>
              <a:gd name="connsiteX0" fmla="*/ 0 w 1611425"/>
              <a:gd name="connsiteY0" fmla="*/ 0 h 869198"/>
              <a:gd name="connsiteX1" fmla="*/ 521027 w 1611425"/>
              <a:gd name="connsiteY1" fmla="*/ 0 h 869198"/>
              <a:gd name="connsiteX2" fmla="*/ 1009826 w 1611425"/>
              <a:gd name="connsiteY2" fmla="*/ 0 h 869198"/>
              <a:gd name="connsiteX3" fmla="*/ 1611425 w 1611425"/>
              <a:gd name="connsiteY3" fmla="*/ 0 h 869198"/>
              <a:gd name="connsiteX4" fmla="*/ 1611425 w 1611425"/>
              <a:gd name="connsiteY4" fmla="*/ 425907 h 869198"/>
              <a:gd name="connsiteX5" fmla="*/ 1611425 w 1611425"/>
              <a:gd name="connsiteY5" fmla="*/ 869198 h 869198"/>
              <a:gd name="connsiteX6" fmla="*/ 1106512 w 1611425"/>
              <a:gd name="connsiteY6" fmla="*/ 869198 h 869198"/>
              <a:gd name="connsiteX7" fmla="*/ 601599 w 1611425"/>
              <a:gd name="connsiteY7" fmla="*/ 869198 h 869198"/>
              <a:gd name="connsiteX8" fmla="*/ 0 w 1611425"/>
              <a:gd name="connsiteY8" fmla="*/ 869198 h 869198"/>
              <a:gd name="connsiteX9" fmla="*/ 0 w 1611425"/>
              <a:gd name="connsiteY9" fmla="*/ 460675 h 869198"/>
              <a:gd name="connsiteX10" fmla="*/ 0 w 1611425"/>
              <a:gd name="connsiteY10" fmla="*/ 0 h 86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11425" h="869198" extrusionOk="0">
                <a:moveTo>
                  <a:pt x="0" y="0"/>
                </a:moveTo>
                <a:cubicBezTo>
                  <a:pt x="193614" y="12202"/>
                  <a:pt x="338413" y="22859"/>
                  <a:pt x="521027" y="0"/>
                </a:cubicBezTo>
                <a:cubicBezTo>
                  <a:pt x="703641" y="-22859"/>
                  <a:pt x="902411" y="-16086"/>
                  <a:pt x="1009826" y="0"/>
                </a:cubicBezTo>
                <a:cubicBezTo>
                  <a:pt x="1117241" y="16086"/>
                  <a:pt x="1369209" y="-13136"/>
                  <a:pt x="1611425" y="0"/>
                </a:cubicBezTo>
                <a:cubicBezTo>
                  <a:pt x="1590582" y="109631"/>
                  <a:pt x="1622777" y="217051"/>
                  <a:pt x="1611425" y="425907"/>
                </a:cubicBezTo>
                <a:cubicBezTo>
                  <a:pt x="1600073" y="634763"/>
                  <a:pt x="1600993" y="779486"/>
                  <a:pt x="1611425" y="869198"/>
                </a:cubicBezTo>
                <a:cubicBezTo>
                  <a:pt x="1360402" y="865750"/>
                  <a:pt x="1217056" y="863306"/>
                  <a:pt x="1106512" y="869198"/>
                </a:cubicBezTo>
                <a:cubicBezTo>
                  <a:pt x="995968" y="875090"/>
                  <a:pt x="838650" y="854179"/>
                  <a:pt x="601599" y="869198"/>
                </a:cubicBezTo>
                <a:cubicBezTo>
                  <a:pt x="364548" y="884217"/>
                  <a:pt x="155059" y="890129"/>
                  <a:pt x="0" y="869198"/>
                </a:cubicBezTo>
                <a:cubicBezTo>
                  <a:pt x="-17193" y="685888"/>
                  <a:pt x="-15749" y="620486"/>
                  <a:pt x="0" y="460675"/>
                </a:cubicBezTo>
                <a:cubicBezTo>
                  <a:pt x="15749" y="300864"/>
                  <a:pt x="22058" y="10916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IoT Solution/App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Provider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608EFE-99CE-EBC8-7366-CB75BF591A37}"/>
              </a:ext>
            </a:extLst>
          </p:cNvPr>
          <p:cNvSpPr/>
          <p:nvPr/>
        </p:nvSpPr>
        <p:spPr>
          <a:xfrm>
            <a:off x="8654432" y="5776917"/>
            <a:ext cx="1327768" cy="685619"/>
          </a:xfrm>
          <a:custGeom>
            <a:avLst/>
            <a:gdLst>
              <a:gd name="connsiteX0" fmla="*/ 0 w 1327768"/>
              <a:gd name="connsiteY0" fmla="*/ 0 h 685619"/>
              <a:gd name="connsiteX1" fmla="*/ 650606 w 1327768"/>
              <a:gd name="connsiteY1" fmla="*/ 0 h 685619"/>
              <a:gd name="connsiteX2" fmla="*/ 1327768 w 1327768"/>
              <a:gd name="connsiteY2" fmla="*/ 0 h 685619"/>
              <a:gd name="connsiteX3" fmla="*/ 1327768 w 1327768"/>
              <a:gd name="connsiteY3" fmla="*/ 685619 h 685619"/>
              <a:gd name="connsiteX4" fmla="*/ 663884 w 1327768"/>
              <a:gd name="connsiteY4" fmla="*/ 685619 h 685619"/>
              <a:gd name="connsiteX5" fmla="*/ 0 w 1327768"/>
              <a:gd name="connsiteY5" fmla="*/ 685619 h 685619"/>
              <a:gd name="connsiteX6" fmla="*/ 0 w 1327768"/>
              <a:gd name="connsiteY6" fmla="*/ 0 h 68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7768" h="685619" extrusionOk="0">
                <a:moveTo>
                  <a:pt x="0" y="0"/>
                </a:moveTo>
                <a:cubicBezTo>
                  <a:pt x="270309" y="9219"/>
                  <a:pt x="410720" y="6983"/>
                  <a:pt x="650606" y="0"/>
                </a:cubicBezTo>
                <a:cubicBezTo>
                  <a:pt x="890492" y="-6983"/>
                  <a:pt x="1027632" y="-9532"/>
                  <a:pt x="1327768" y="0"/>
                </a:cubicBezTo>
                <a:cubicBezTo>
                  <a:pt x="1312668" y="337789"/>
                  <a:pt x="1296672" y="431485"/>
                  <a:pt x="1327768" y="685619"/>
                </a:cubicBezTo>
                <a:cubicBezTo>
                  <a:pt x="1059936" y="660439"/>
                  <a:pt x="884290" y="701937"/>
                  <a:pt x="663884" y="685619"/>
                </a:cubicBezTo>
                <a:cubicBezTo>
                  <a:pt x="443478" y="669301"/>
                  <a:pt x="320725" y="687840"/>
                  <a:pt x="0" y="685619"/>
                </a:cubicBezTo>
                <a:cubicBezTo>
                  <a:pt x="4622" y="511854"/>
                  <a:pt x="14838" y="32996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Shipment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Logistics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59DCE9-B616-25A1-4441-1B46A7703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127" y="3854543"/>
            <a:ext cx="1384899" cy="4971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0" name="Left-Right Arrow 39">
            <a:extLst>
              <a:ext uri="{FF2B5EF4-FFF2-40B4-BE49-F238E27FC236}">
                <a16:creationId xmlns:a16="http://schemas.microsoft.com/office/drawing/2014/main" id="{8D894741-4A9D-961A-23F7-EB67CE791DCB}"/>
              </a:ext>
            </a:extLst>
          </p:cNvPr>
          <p:cNvSpPr/>
          <p:nvPr/>
        </p:nvSpPr>
        <p:spPr>
          <a:xfrm rot="16200000">
            <a:off x="9056954" y="1980734"/>
            <a:ext cx="451457" cy="484632"/>
          </a:xfrm>
          <a:custGeom>
            <a:avLst/>
            <a:gdLst>
              <a:gd name="connsiteX0" fmla="*/ 0 w 451457"/>
              <a:gd name="connsiteY0" fmla="*/ 242316 h 484632"/>
              <a:gd name="connsiteX1" fmla="*/ 154746 w 451457"/>
              <a:gd name="connsiteY1" fmla="*/ 0 h 484632"/>
              <a:gd name="connsiteX2" fmla="*/ 154746 w 451457"/>
              <a:gd name="connsiteY2" fmla="*/ 142930 h 484632"/>
              <a:gd name="connsiteX3" fmla="*/ 296711 w 451457"/>
              <a:gd name="connsiteY3" fmla="*/ 142930 h 484632"/>
              <a:gd name="connsiteX4" fmla="*/ 296711 w 451457"/>
              <a:gd name="connsiteY4" fmla="*/ 0 h 484632"/>
              <a:gd name="connsiteX5" fmla="*/ 451457 w 451457"/>
              <a:gd name="connsiteY5" fmla="*/ 242316 h 484632"/>
              <a:gd name="connsiteX6" fmla="*/ 296711 w 451457"/>
              <a:gd name="connsiteY6" fmla="*/ 484632 h 484632"/>
              <a:gd name="connsiteX7" fmla="*/ 296711 w 451457"/>
              <a:gd name="connsiteY7" fmla="*/ 341702 h 484632"/>
              <a:gd name="connsiteX8" fmla="*/ 154746 w 451457"/>
              <a:gd name="connsiteY8" fmla="*/ 341702 h 484632"/>
              <a:gd name="connsiteX9" fmla="*/ 154746 w 451457"/>
              <a:gd name="connsiteY9" fmla="*/ 484632 h 484632"/>
              <a:gd name="connsiteX10" fmla="*/ 0 w 451457"/>
              <a:gd name="connsiteY10" fmla="*/ 242316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1457" h="484632" extrusionOk="0">
                <a:moveTo>
                  <a:pt x="0" y="242316"/>
                </a:moveTo>
                <a:cubicBezTo>
                  <a:pt x="76062" y="134612"/>
                  <a:pt x="104090" y="96608"/>
                  <a:pt x="154746" y="0"/>
                </a:cubicBezTo>
                <a:cubicBezTo>
                  <a:pt x="149604" y="28769"/>
                  <a:pt x="155328" y="104534"/>
                  <a:pt x="154746" y="142930"/>
                </a:cubicBezTo>
                <a:cubicBezTo>
                  <a:pt x="189400" y="140984"/>
                  <a:pt x="267917" y="144984"/>
                  <a:pt x="296711" y="142930"/>
                </a:cubicBezTo>
                <a:cubicBezTo>
                  <a:pt x="293900" y="95751"/>
                  <a:pt x="295324" y="39057"/>
                  <a:pt x="296711" y="0"/>
                </a:cubicBezTo>
                <a:cubicBezTo>
                  <a:pt x="363374" y="127119"/>
                  <a:pt x="384625" y="150026"/>
                  <a:pt x="451457" y="242316"/>
                </a:cubicBezTo>
                <a:cubicBezTo>
                  <a:pt x="424642" y="303766"/>
                  <a:pt x="369726" y="380825"/>
                  <a:pt x="296711" y="484632"/>
                </a:cubicBezTo>
                <a:cubicBezTo>
                  <a:pt x="297688" y="438545"/>
                  <a:pt x="296992" y="385844"/>
                  <a:pt x="296711" y="341702"/>
                </a:cubicBezTo>
                <a:cubicBezTo>
                  <a:pt x="250467" y="339879"/>
                  <a:pt x="185513" y="345507"/>
                  <a:pt x="154746" y="341702"/>
                </a:cubicBezTo>
                <a:cubicBezTo>
                  <a:pt x="151750" y="388426"/>
                  <a:pt x="149500" y="430112"/>
                  <a:pt x="154746" y="484632"/>
                </a:cubicBezTo>
                <a:cubicBezTo>
                  <a:pt x="96494" y="391499"/>
                  <a:pt x="55617" y="341675"/>
                  <a:pt x="0" y="242316"/>
                </a:cubicBezTo>
                <a:close/>
              </a:path>
            </a:pathLst>
          </a:custGeom>
          <a:noFill/>
          <a:ln w="28575">
            <a:solidFill>
              <a:srgbClr val="FF820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leftRightArrow">
                    <a:avLst>
                      <a:gd name="adj1" fmla="val 41015"/>
                      <a:gd name="adj2" fmla="val 3427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568B39-B920-31FB-B2DC-12772A2C695C}"/>
              </a:ext>
            </a:extLst>
          </p:cNvPr>
          <p:cNvSpPr txBox="1"/>
          <p:nvPr/>
        </p:nvSpPr>
        <p:spPr>
          <a:xfrm>
            <a:off x="5056240" y="4659854"/>
            <a:ext cx="47620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Management/Orchestration Adapters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82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C708CA00-AA80-A6D0-6503-900C5859485D}"/>
              </a:ext>
            </a:extLst>
          </p:cNvPr>
          <p:cNvSpPr/>
          <p:nvPr/>
        </p:nvSpPr>
        <p:spPr>
          <a:xfrm>
            <a:off x="6566054" y="5261425"/>
            <a:ext cx="419051" cy="336595"/>
          </a:xfrm>
          <a:custGeom>
            <a:avLst/>
            <a:gdLst>
              <a:gd name="connsiteX0" fmla="*/ 0 w 419051"/>
              <a:gd name="connsiteY0" fmla="*/ 168298 h 336595"/>
              <a:gd name="connsiteX1" fmla="*/ 104763 w 419051"/>
              <a:gd name="connsiteY1" fmla="*/ 168298 h 336595"/>
              <a:gd name="connsiteX2" fmla="*/ 104763 w 419051"/>
              <a:gd name="connsiteY2" fmla="*/ 0 h 336595"/>
              <a:gd name="connsiteX3" fmla="*/ 314288 w 419051"/>
              <a:gd name="connsiteY3" fmla="*/ 0 h 336595"/>
              <a:gd name="connsiteX4" fmla="*/ 314288 w 419051"/>
              <a:gd name="connsiteY4" fmla="*/ 168298 h 336595"/>
              <a:gd name="connsiteX5" fmla="*/ 419051 w 419051"/>
              <a:gd name="connsiteY5" fmla="*/ 168298 h 336595"/>
              <a:gd name="connsiteX6" fmla="*/ 209526 w 419051"/>
              <a:gd name="connsiteY6" fmla="*/ 336595 h 336595"/>
              <a:gd name="connsiteX7" fmla="*/ 0 w 419051"/>
              <a:gd name="connsiteY7" fmla="*/ 168298 h 33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9051" h="336595" extrusionOk="0">
                <a:moveTo>
                  <a:pt x="0" y="168298"/>
                </a:moveTo>
                <a:cubicBezTo>
                  <a:pt x="33998" y="166310"/>
                  <a:pt x="72843" y="168686"/>
                  <a:pt x="104763" y="168298"/>
                </a:cubicBezTo>
                <a:cubicBezTo>
                  <a:pt x="109342" y="110003"/>
                  <a:pt x="107779" y="59458"/>
                  <a:pt x="104763" y="0"/>
                </a:cubicBezTo>
                <a:cubicBezTo>
                  <a:pt x="206753" y="7225"/>
                  <a:pt x="213394" y="8106"/>
                  <a:pt x="314288" y="0"/>
                </a:cubicBezTo>
                <a:cubicBezTo>
                  <a:pt x="315174" y="60047"/>
                  <a:pt x="311222" y="117238"/>
                  <a:pt x="314288" y="168298"/>
                </a:cubicBezTo>
                <a:cubicBezTo>
                  <a:pt x="356138" y="164880"/>
                  <a:pt x="375917" y="165188"/>
                  <a:pt x="419051" y="168298"/>
                </a:cubicBezTo>
                <a:cubicBezTo>
                  <a:pt x="325639" y="253844"/>
                  <a:pt x="262033" y="278856"/>
                  <a:pt x="209526" y="336595"/>
                </a:cubicBezTo>
                <a:cubicBezTo>
                  <a:pt x="128663" y="281783"/>
                  <a:pt x="65735" y="214947"/>
                  <a:pt x="0" y="168298"/>
                </a:cubicBezTo>
                <a:close/>
              </a:path>
            </a:pathLst>
          </a:custGeom>
          <a:noFill/>
          <a:ln w="28575">
            <a:solidFill>
              <a:srgbClr val="FF820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downArrow">
                    <a:avLst>
                      <a:gd name="adj1" fmla="val 50000"/>
                      <a:gd name="adj2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3" name="Left-Right Arrow 52">
            <a:extLst>
              <a:ext uri="{FF2B5EF4-FFF2-40B4-BE49-F238E27FC236}">
                <a16:creationId xmlns:a16="http://schemas.microsoft.com/office/drawing/2014/main" id="{BEE6F4CC-1499-30CC-7376-BF7454C9AD92}"/>
              </a:ext>
            </a:extLst>
          </p:cNvPr>
          <p:cNvSpPr/>
          <p:nvPr/>
        </p:nvSpPr>
        <p:spPr>
          <a:xfrm rot="16200000">
            <a:off x="5399354" y="1980734"/>
            <a:ext cx="451457" cy="484632"/>
          </a:xfrm>
          <a:custGeom>
            <a:avLst/>
            <a:gdLst>
              <a:gd name="connsiteX0" fmla="*/ 0 w 451457"/>
              <a:gd name="connsiteY0" fmla="*/ 242316 h 484632"/>
              <a:gd name="connsiteX1" fmla="*/ 154746 w 451457"/>
              <a:gd name="connsiteY1" fmla="*/ 0 h 484632"/>
              <a:gd name="connsiteX2" fmla="*/ 154746 w 451457"/>
              <a:gd name="connsiteY2" fmla="*/ 142930 h 484632"/>
              <a:gd name="connsiteX3" fmla="*/ 296711 w 451457"/>
              <a:gd name="connsiteY3" fmla="*/ 142930 h 484632"/>
              <a:gd name="connsiteX4" fmla="*/ 296711 w 451457"/>
              <a:gd name="connsiteY4" fmla="*/ 0 h 484632"/>
              <a:gd name="connsiteX5" fmla="*/ 451457 w 451457"/>
              <a:gd name="connsiteY5" fmla="*/ 242316 h 484632"/>
              <a:gd name="connsiteX6" fmla="*/ 296711 w 451457"/>
              <a:gd name="connsiteY6" fmla="*/ 484632 h 484632"/>
              <a:gd name="connsiteX7" fmla="*/ 296711 w 451457"/>
              <a:gd name="connsiteY7" fmla="*/ 341702 h 484632"/>
              <a:gd name="connsiteX8" fmla="*/ 154746 w 451457"/>
              <a:gd name="connsiteY8" fmla="*/ 341702 h 484632"/>
              <a:gd name="connsiteX9" fmla="*/ 154746 w 451457"/>
              <a:gd name="connsiteY9" fmla="*/ 484632 h 484632"/>
              <a:gd name="connsiteX10" fmla="*/ 0 w 451457"/>
              <a:gd name="connsiteY10" fmla="*/ 242316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1457" h="484632" extrusionOk="0">
                <a:moveTo>
                  <a:pt x="0" y="242316"/>
                </a:moveTo>
                <a:cubicBezTo>
                  <a:pt x="76062" y="134612"/>
                  <a:pt x="104090" y="96608"/>
                  <a:pt x="154746" y="0"/>
                </a:cubicBezTo>
                <a:cubicBezTo>
                  <a:pt x="149604" y="28769"/>
                  <a:pt x="155328" y="104534"/>
                  <a:pt x="154746" y="142930"/>
                </a:cubicBezTo>
                <a:cubicBezTo>
                  <a:pt x="189400" y="140984"/>
                  <a:pt x="267917" y="144984"/>
                  <a:pt x="296711" y="142930"/>
                </a:cubicBezTo>
                <a:cubicBezTo>
                  <a:pt x="293900" y="95751"/>
                  <a:pt x="295324" y="39057"/>
                  <a:pt x="296711" y="0"/>
                </a:cubicBezTo>
                <a:cubicBezTo>
                  <a:pt x="363374" y="127119"/>
                  <a:pt x="384625" y="150026"/>
                  <a:pt x="451457" y="242316"/>
                </a:cubicBezTo>
                <a:cubicBezTo>
                  <a:pt x="424642" y="303766"/>
                  <a:pt x="369726" y="380825"/>
                  <a:pt x="296711" y="484632"/>
                </a:cubicBezTo>
                <a:cubicBezTo>
                  <a:pt x="297688" y="438545"/>
                  <a:pt x="296992" y="385844"/>
                  <a:pt x="296711" y="341702"/>
                </a:cubicBezTo>
                <a:cubicBezTo>
                  <a:pt x="250467" y="339879"/>
                  <a:pt x="185513" y="345507"/>
                  <a:pt x="154746" y="341702"/>
                </a:cubicBezTo>
                <a:cubicBezTo>
                  <a:pt x="151750" y="388426"/>
                  <a:pt x="149500" y="430112"/>
                  <a:pt x="154746" y="484632"/>
                </a:cubicBezTo>
                <a:cubicBezTo>
                  <a:pt x="96494" y="391499"/>
                  <a:pt x="55617" y="341675"/>
                  <a:pt x="0" y="242316"/>
                </a:cubicBezTo>
                <a:close/>
              </a:path>
            </a:pathLst>
          </a:custGeom>
          <a:noFill/>
          <a:ln w="28575">
            <a:solidFill>
              <a:srgbClr val="FF820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leftRightArrow">
                    <a:avLst>
                      <a:gd name="adj1" fmla="val 41015"/>
                      <a:gd name="adj2" fmla="val 3427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80067DB-9BF5-7035-D8EC-E99FDADA8277}"/>
              </a:ext>
            </a:extLst>
          </p:cNvPr>
          <p:cNvSpPr/>
          <p:nvPr/>
        </p:nvSpPr>
        <p:spPr>
          <a:xfrm>
            <a:off x="6573428" y="1057010"/>
            <a:ext cx="1611425" cy="869198"/>
          </a:xfrm>
          <a:custGeom>
            <a:avLst/>
            <a:gdLst>
              <a:gd name="connsiteX0" fmla="*/ 0 w 1611425"/>
              <a:gd name="connsiteY0" fmla="*/ 0 h 869198"/>
              <a:gd name="connsiteX1" fmla="*/ 521027 w 1611425"/>
              <a:gd name="connsiteY1" fmla="*/ 0 h 869198"/>
              <a:gd name="connsiteX2" fmla="*/ 1009826 w 1611425"/>
              <a:gd name="connsiteY2" fmla="*/ 0 h 869198"/>
              <a:gd name="connsiteX3" fmla="*/ 1611425 w 1611425"/>
              <a:gd name="connsiteY3" fmla="*/ 0 h 869198"/>
              <a:gd name="connsiteX4" fmla="*/ 1611425 w 1611425"/>
              <a:gd name="connsiteY4" fmla="*/ 425907 h 869198"/>
              <a:gd name="connsiteX5" fmla="*/ 1611425 w 1611425"/>
              <a:gd name="connsiteY5" fmla="*/ 869198 h 869198"/>
              <a:gd name="connsiteX6" fmla="*/ 1106512 w 1611425"/>
              <a:gd name="connsiteY6" fmla="*/ 869198 h 869198"/>
              <a:gd name="connsiteX7" fmla="*/ 601599 w 1611425"/>
              <a:gd name="connsiteY7" fmla="*/ 869198 h 869198"/>
              <a:gd name="connsiteX8" fmla="*/ 0 w 1611425"/>
              <a:gd name="connsiteY8" fmla="*/ 869198 h 869198"/>
              <a:gd name="connsiteX9" fmla="*/ 0 w 1611425"/>
              <a:gd name="connsiteY9" fmla="*/ 460675 h 869198"/>
              <a:gd name="connsiteX10" fmla="*/ 0 w 1611425"/>
              <a:gd name="connsiteY10" fmla="*/ 0 h 86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11425" h="869198" extrusionOk="0">
                <a:moveTo>
                  <a:pt x="0" y="0"/>
                </a:moveTo>
                <a:cubicBezTo>
                  <a:pt x="193614" y="12202"/>
                  <a:pt x="338413" y="22859"/>
                  <a:pt x="521027" y="0"/>
                </a:cubicBezTo>
                <a:cubicBezTo>
                  <a:pt x="703641" y="-22859"/>
                  <a:pt x="902411" y="-16086"/>
                  <a:pt x="1009826" y="0"/>
                </a:cubicBezTo>
                <a:cubicBezTo>
                  <a:pt x="1117241" y="16086"/>
                  <a:pt x="1369209" y="-13136"/>
                  <a:pt x="1611425" y="0"/>
                </a:cubicBezTo>
                <a:cubicBezTo>
                  <a:pt x="1590582" y="109631"/>
                  <a:pt x="1622777" y="217051"/>
                  <a:pt x="1611425" y="425907"/>
                </a:cubicBezTo>
                <a:cubicBezTo>
                  <a:pt x="1600073" y="634763"/>
                  <a:pt x="1600993" y="779486"/>
                  <a:pt x="1611425" y="869198"/>
                </a:cubicBezTo>
                <a:cubicBezTo>
                  <a:pt x="1360402" y="865750"/>
                  <a:pt x="1217056" y="863306"/>
                  <a:pt x="1106512" y="869198"/>
                </a:cubicBezTo>
                <a:cubicBezTo>
                  <a:pt x="995968" y="875090"/>
                  <a:pt x="838650" y="854179"/>
                  <a:pt x="601599" y="869198"/>
                </a:cubicBezTo>
                <a:cubicBezTo>
                  <a:pt x="364548" y="884217"/>
                  <a:pt x="155059" y="890129"/>
                  <a:pt x="0" y="869198"/>
                </a:cubicBezTo>
                <a:cubicBezTo>
                  <a:pt x="-17193" y="685888"/>
                  <a:pt x="-15749" y="620486"/>
                  <a:pt x="0" y="460675"/>
                </a:cubicBezTo>
                <a:cubicBezTo>
                  <a:pt x="15749" y="300864"/>
                  <a:pt x="22058" y="10916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IoT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Device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Provider</a:t>
            </a:r>
          </a:p>
        </p:txBody>
      </p:sp>
      <p:sp>
        <p:nvSpPr>
          <p:cNvPr id="59" name="Left-Right Arrow 58">
            <a:extLst>
              <a:ext uri="{FF2B5EF4-FFF2-40B4-BE49-F238E27FC236}">
                <a16:creationId xmlns:a16="http://schemas.microsoft.com/office/drawing/2014/main" id="{E92A4D46-41AA-751F-3265-ED2D3698B4A1}"/>
              </a:ext>
            </a:extLst>
          </p:cNvPr>
          <p:cNvSpPr/>
          <p:nvPr/>
        </p:nvSpPr>
        <p:spPr>
          <a:xfrm rot="16200000">
            <a:off x="7153109" y="1980734"/>
            <a:ext cx="451457" cy="484632"/>
          </a:xfrm>
          <a:custGeom>
            <a:avLst/>
            <a:gdLst>
              <a:gd name="connsiteX0" fmla="*/ 0 w 451457"/>
              <a:gd name="connsiteY0" fmla="*/ 242316 h 484632"/>
              <a:gd name="connsiteX1" fmla="*/ 154746 w 451457"/>
              <a:gd name="connsiteY1" fmla="*/ 0 h 484632"/>
              <a:gd name="connsiteX2" fmla="*/ 154746 w 451457"/>
              <a:gd name="connsiteY2" fmla="*/ 142930 h 484632"/>
              <a:gd name="connsiteX3" fmla="*/ 296711 w 451457"/>
              <a:gd name="connsiteY3" fmla="*/ 142930 h 484632"/>
              <a:gd name="connsiteX4" fmla="*/ 296711 w 451457"/>
              <a:gd name="connsiteY4" fmla="*/ 0 h 484632"/>
              <a:gd name="connsiteX5" fmla="*/ 451457 w 451457"/>
              <a:gd name="connsiteY5" fmla="*/ 242316 h 484632"/>
              <a:gd name="connsiteX6" fmla="*/ 296711 w 451457"/>
              <a:gd name="connsiteY6" fmla="*/ 484632 h 484632"/>
              <a:gd name="connsiteX7" fmla="*/ 296711 w 451457"/>
              <a:gd name="connsiteY7" fmla="*/ 341702 h 484632"/>
              <a:gd name="connsiteX8" fmla="*/ 154746 w 451457"/>
              <a:gd name="connsiteY8" fmla="*/ 341702 h 484632"/>
              <a:gd name="connsiteX9" fmla="*/ 154746 w 451457"/>
              <a:gd name="connsiteY9" fmla="*/ 484632 h 484632"/>
              <a:gd name="connsiteX10" fmla="*/ 0 w 451457"/>
              <a:gd name="connsiteY10" fmla="*/ 242316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1457" h="484632" extrusionOk="0">
                <a:moveTo>
                  <a:pt x="0" y="242316"/>
                </a:moveTo>
                <a:cubicBezTo>
                  <a:pt x="76062" y="134612"/>
                  <a:pt x="104090" y="96608"/>
                  <a:pt x="154746" y="0"/>
                </a:cubicBezTo>
                <a:cubicBezTo>
                  <a:pt x="149604" y="28769"/>
                  <a:pt x="155328" y="104534"/>
                  <a:pt x="154746" y="142930"/>
                </a:cubicBezTo>
                <a:cubicBezTo>
                  <a:pt x="189400" y="140984"/>
                  <a:pt x="267917" y="144984"/>
                  <a:pt x="296711" y="142930"/>
                </a:cubicBezTo>
                <a:cubicBezTo>
                  <a:pt x="293900" y="95751"/>
                  <a:pt x="295324" y="39057"/>
                  <a:pt x="296711" y="0"/>
                </a:cubicBezTo>
                <a:cubicBezTo>
                  <a:pt x="363374" y="127119"/>
                  <a:pt x="384625" y="150026"/>
                  <a:pt x="451457" y="242316"/>
                </a:cubicBezTo>
                <a:cubicBezTo>
                  <a:pt x="424642" y="303766"/>
                  <a:pt x="369726" y="380825"/>
                  <a:pt x="296711" y="484632"/>
                </a:cubicBezTo>
                <a:cubicBezTo>
                  <a:pt x="297688" y="438545"/>
                  <a:pt x="296992" y="385844"/>
                  <a:pt x="296711" y="341702"/>
                </a:cubicBezTo>
                <a:cubicBezTo>
                  <a:pt x="250467" y="339879"/>
                  <a:pt x="185513" y="345507"/>
                  <a:pt x="154746" y="341702"/>
                </a:cubicBezTo>
                <a:cubicBezTo>
                  <a:pt x="151750" y="388426"/>
                  <a:pt x="149500" y="430112"/>
                  <a:pt x="154746" y="484632"/>
                </a:cubicBezTo>
                <a:cubicBezTo>
                  <a:pt x="96494" y="391499"/>
                  <a:pt x="55617" y="341675"/>
                  <a:pt x="0" y="242316"/>
                </a:cubicBezTo>
                <a:close/>
              </a:path>
            </a:pathLst>
          </a:custGeom>
          <a:noFill/>
          <a:ln w="28575">
            <a:solidFill>
              <a:srgbClr val="FF820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leftRightArrow">
                    <a:avLst>
                      <a:gd name="adj1" fmla="val 41015"/>
                      <a:gd name="adj2" fmla="val 3427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03C53-134D-31CC-3FBC-1BDBD1243892}"/>
              </a:ext>
            </a:extLst>
          </p:cNvPr>
          <p:cNvSpPr/>
          <p:nvPr/>
        </p:nvSpPr>
        <p:spPr>
          <a:xfrm>
            <a:off x="2734260" y="1053336"/>
            <a:ext cx="1932114" cy="869198"/>
          </a:xfrm>
          <a:custGeom>
            <a:avLst/>
            <a:gdLst>
              <a:gd name="connsiteX0" fmla="*/ 0 w 1932114"/>
              <a:gd name="connsiteY0" fmla="*/ 0 h 869198"/>
              <a:gd name="connsiteX1" fmla="*/ 624717 w 1932114"/>
              <a:gd name="connsiteY1" fmla="*/ 0 h 869198"/>
              <a:gd name="connsiteX2" fmla="*/ 1210791 w 1932114"/>
              <a:gd name="connsiteY2" fmla="*/ 0 h 869198"/>
              <a:gd name="connsiteX3" fmla="*/ 1932114 w 1932114"/>
              <a:gd name="connsiteY3" fmla="*/ 0 h 869198"/>
              <a:gd name="connsiteX4" fmla="*/ 1932114 w 1932114"/>
              <a:gd name="connsiteY4" fmla="*/ 425907 h 869198"/>
              <a:gd name="connsiteX5" fmla="*/ 1932114 w 1932114"/>
              <a:gd name="connsiteY5" fmla="*/ 869198 h 869198"/>
              <a:gd name="connsiteX6" fmla="*/ 1326718 w 1932114"/>
              <a:gd name="connsiteY6" fmla="*/ 869198 h 869198"/>
              <a:gd name="connsiteX7" fmla="*/ 721323 w 1932114"/>
              <a:gd name="connsiteY7" fmla="*/ 869198 h 869198"/>
              <a:gd name="connsiteX8" fmla="*/ 0 w 1932114"/>
              <a:gd name="connsiteY8" fmla="*/ 869198 h 869198"/>
              <a:gd name="connsiteX9" fmla="*/ 0 w 1932114"/>
              <a:gd name="connsiteY9" fmla="*/ 460675 h 869198"/>
              <a:gd name="connsiteX10" fmla="*/ 0 w 1932114"/>
              <a:gd name="connsiteY10" fmla="*/ 0 h 86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2114" h="869198" extrusionOk="0">
                <a:moveTo>
                  <a:pt x="0" y="0"/>
                </a:moveTo>
                <a:cubicBezTo>
                  <a:pt x="244611" y="7869"/>
                  <a:pt x="320347" y="-12130"/>
                  <a:pt x="624717" y="0"/>
                </a:cubicBezTo>
                <a:cubicBezTo>
                  <a:pt x="929087" y="12130"/>
                  <a:pt x="919941" y="-12184"/>
                  <a:pt x="1210791" y="0"/>
                </a:cubicBezTo>
                <a:cubicBezTo>
                  <a:pt x="1501641" y="12184"/>
                  <a:pt x="1704506" y="17655"/>
                  <a:pt x="1932114" y="0"/>
                </a:cubicBezTo>
                <a:cubicBezTo>
                  <a:pt x="1911271" y="109631"/>
                  <a:pt x="1943466" y="217051"/>
                  <a:pt x="1932114" y="425907"/>
                </a:cubicBezTo>
                <a:cubicBezTo>
                  <a:pt x="1920762" y="634763"/>
                  <a:pt x="1921682" y="779486"/>
                  <a:pt x="1932114" y="869198"/>
                </a:cubicBezTo>
                <a:cubicBezTo>
                  <a:pt x="1728935" y="882146"/>
                  <a:pt x="1534659" y="864412"/>
                  <a:pt x="1326718" y="869198"/>
                </a:cubicBezTo>
                <a:cubicBezTo>
                  <a:pt x="1118777" y="873984"/>
                  <a:pt x="977787" y="840860"/>
                  <a:pt x="721323" y="869198"/>
                </a:cubicBezTo>
                <a:cubicBezTo>
                  <a:pt x="464859" y="897536"/>
                  <a:pt x="220060" y="835290"/>
                  <a:pt x="0" y="869198"/>
                </a:cubicBezTo>
                <a:cubicBezTo>
                  <a:pt x="-17193" y="685888"/>
                  <a:pt x="-15749" y="620486"/>
                  <a:pt x="0" y="460675"/>
                </a:cubicBezTo>
                <a:cubicBezTo>
                  <a:pt x="15749" y="300864"/>
                  <a:pt x="22058" y="10916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Customers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aka Consumers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971A95BD-19C5-8C21-A746-C2B72627A370}"/>
              </a:ext>
            </a:extLst>
          </p:cNvPr>
          <p:cNvSpPr/>
          <p:nvPr/>
        </p:nvSpPr>
        <p:spPr>
          <a:xfrm rot="13512129">
            <a:off x="4100988" y="2014925"/>
            <a:ext cx="451457" cy="484632"/>
          </a:xfrm>
          <a:custGeom>
            <a:avLst/>
            <a:gdLst>
              <a:gd name="connsiteX0" fmla="*/ 0 w 451457"/>
              <a:gd name="connsiteY0" fmla="*/ 242316 h 484632"/>
              <a:gd name="connsiteX1" fmla="*/ 154746 w 451457"/>
              <a:gd name="connsiteY1" fmla="*/ 0 h 484632"/>
              <a:gd name="connsiteX2" fmla="*/ 154746 w 451457"/>
              <a:gd name="connsiteY2" fmla="*/ 142930 h 484632"/>
              <a:gd name="connsiteX3" fmla="*/ 296711 w 451457"/>
              <a:gd name="connsiteY3" fmla="*/ 142930 h 484632"/>
              <a:gd name="connsiteX4" fmla="*/ 296711 w 451457"/>
              <a:gd name="connsiteY4" fmla="*/ 0 h 484632"/>
              <a:gd name="connsiteX5" fmla="*/ 451457 w 451457"/>
              <a:gd name="connsiteY5" fmla="*/ 242316 h 484632"/>
              <a:gd name="connsiteX6" fmla="*/ 296711 w 451457"/>
              <a:gd name="connsiteY6" fmla="*/ 484632 h 484632"/>
              <a:gd name="connsiteX7" fmla="*/ 296711 w 451457"/>
              <a:gd name="connsiteY7" fmla="*/ 341702 h 484632"/>
              <a:gd name="connsiteX8" fmla="*/ 154746 w 451457"/>
              <a:gd name="connsiteY8" fmla="*/ 341702 h 484632"/>
              <a:gd name="connsiteX9" fmla="*/ 154746 w 451457"/>
              <a:gd name="connsiteY9" fmla="*/ 484632 h 484632"/>
              <a:gd name="connsiteX10" fmla="*/ 0 w 451457"/>
              <a:gd name="connsiteY10" fmla="*/ 242316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1457" h="484632" extrusionOk="0">
                <a:moveTo>
                  <a:pt x="0" y="242316"/>
                </a:moveTo>
                <a:cubicBezTo>
                  <a:pt x="76062" y="134612"/>
                  <a:pt x="104090" y="96608"/>
                  <a:pt x="154746" y="0"/>
                </a:cubicBezTo>
                <a:cubicBezTo>
                  <a:pt x="149604" y="28769"/>
                  <a:pt x="155328" y="104534"/>
                  <a:pt x="154746" y="142930"/>
                </a:cubicBezTo>
                <a:cubicBezTo>
                  <a:pt x="189400" y="140984"/>
                  <a:pt x="267917" y="144984"/>
                  <a:pt x="296711" y="142930"/>
                </a:cubicBezTo>
                <a:cubicBezTo>
                  <a:pt x="293900" y="95751"/>
                  <a:pt x="295324" y="39057"/>
                  <a:pt x="296711" y="0"/>
                </a:cubicBezTo>
                <a:cubicBezTo>
                  <a:pt x="363374" y="127119"/>
                  <a:pt x="384625" y="150026"/>
                  <a:pt x="451457" y="242316"/>
                </a:cubicBezTo>
                <a:cubicBezTo>
                  <a:pt x="424642" y="303766"/>
                  <a:pt x="369726" y="380825"/>
                  <a:pt x="296711" y="484632"/>
                </a:cubicBezTo>
                <a:cubicBezTo>
                  <a:pt x="297688" y="438545"/>
                  <a:pt x="296992" y="385844"/>
                  <a:pt x="296711" y="341702"/>
                </a:cubicBezTo>
                <a:cubicBezTo>
                  <a:pt x="250467" y="339879"/>
                  <a:pt x="185513" y="345507"/>
                  <a:pt x="154746" y="341702"/>
                </a:cubicBezTo>
                <a:cubicBezTo>
                  <a:pt x="151750" y="388426"/>
                  <a:pt x="149500" y="430112"/>
                  <a:pt x="154746" y="484632"/>
                </a:cubicBezTo>
                <a:cubicBezTo>
                  <a:pt x="96494" y="391499"/>
                  <a:pt x="55617" y="341675"/>
                  <a:pt x="0" y="242316"/>
                </a:cubicBezTo>
                <a:close/>
              </a:path>
            </a:pathLst>
          </a:custGeom>
          <a:noFill/>
          <a:ln w="28575">
            <a:solidFill>
              <a:srgbClr val="FF820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leftRightArrow">
                    <a:avLst>
                      <a:gd name="adj1" fmla="val 41015"/>
                      <a:gd name="adj2" fmla="val 3427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DD1F5772-85AE-00A1-57F7-84B263761BA8}"/>
              </a:ext>
            </a:extLst>
          </p:cNvPr>
          <p:cNvSpPr/>
          <p:nvPr/>
        </p:nvSpPr>
        <p:spPr>
          <a:xfrm rot="10800000" flipH="1" flipV="1">
            <a:off x="1233437" y="1472546"/>
            <a:ext cx="1386142" cy="863320"/>
          </a:xfrm>
          <a:custGeom>
            <a:avLst/>
            <a:gdLst>
              <a:gd name="connsiteX0" fmla="*/ 0 w 1386142"/>
              <a:gd name="connsiteY0" fmla="*/ 863320 h 863320"/>
              <a:gd name="connsiteX1" fmla="*/ 0 w 1386142"/>
              <a:gd name="connsiteY1" fmla="*/ 474731 h 863320"/>
              <a:gd name="connsiteX2" fmla="*/ 377703 w 1386142"/>
              <a:gd name="connsiteY2" fmla="*/ 97028 h 863320"/>
              <a:gd name="connsiteX3" fmla="*/ 766081 w 1386142"/>
              <a:gd name="connsiteY3" fmla="*/ 97028 h 863320"/>
              <a:gd name="connsiteX4" fmla="*/ 1170312 w 1386142"/>
              <a:gd name="connsiteY4" fmla="*/ 97029 h 863320"/>
              <a:gd name="connsiteX5" fmla="*/ 1170312 w 1386142"/>
              <a:gd name="connsiteY5" fmla="*/ 0 h 863320"/>
              <a:gd name="connsiteX6" fmla="*/ 1386142 w 1386142"/>
              <a:gd name="connsiteY6" fmla="*/ 204944 h 863320"/>
              <a:gd name="connsiteX7" fmla="*/ 1170312 w 1386142"/>
              <a:gd name="connsiteY7" fmla="*/ 409887 h 863320"/>
              <a:gd name="connsiteX8" fmla="*/ 1170312 w 1386142"/>
              <a:gd name="connsiteY8" fmla="*/ 312859 h 863320"/>
              <a:gd name="connsiteX9" fmla="*/ 766081 w 1386142"/>
              <a:gd name="connsiteY9" fmla="*/ 312859 h 863320"/>
              <a:gd name="connsiteX10" fmla="*/ 377703 w 1386142"/>
              <a:gd name="connsiteY10" fmla="*/ 312859 h 863320"/>
              <a:gd name="connsiteX11" fmla="*/ 215830 w 1386142"/>
              <a:gd name="connsiteY11" fmla="*/ 474732 h 863320"/>
              <a:gd name="connsiteX12" fmla="*/ 215830 w 1386142"/>
              <a:gd name="connsiteY12" fmla="*/ 863320 h 863320"/>
              <a:gd name="connsiteX13" fmla="*/ 0 w 1386142"/>
              <a:gd name="connsiteY13" fmla="*/ 863320 h 86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86142" h="863320" extrusionOk="0">
                <a:moveTo>
                  <a:pt x="0" y="863320"/>
                </a:moveTo>
                <a:cubicBezTo>
                  <a:pt x="-3400" y="768080"/>
                  <a:pt x="6629" y="654645"/>
                  <a:pt x="0" y="474731"/>
                </a:cubicBezTo>
                <a:cubicBezTo>
                  <a:pt x="14698" y="269039"/>
                  <a:pt x="165642" y="82185"/>
                  <a:pt x="377703" y="97028"/>
                </a:cubicBezTo>
                <a:cubicBezTo>
                  <a:pt x="535727" y="101825"/>
                  <a:pt x="680971" y="87027"/>
                  <a:pt x="766081" y="97028"/>
                </a:cubicBezTo>
                <a:cubicBezTo>
                  <a:pt x="851191" y="107029"/>
                  <a:pt x="1007250" y="114951"/>
                  <a:pt x="1170312" y="97029"/>
                </a:cubicBezTo>
                <a:cubicBezTo>
                  <a:pt x="1171366" y="58374"/>
                  <a:pt x="1169831" y="30837"/>
                  <a:pt x="1170312" y="0"/>
                </a:cubicBezTo>
                <a:cubicBezTo>
                  <a:pt x="1206235" y="53358"/>
                  <a:pt x="1307063" y="136131"/>
                  <a:pt x="1386142" y="204944"/>
                </a:cubicBezTo>
                <a:cubicBezTo>
                  <a:pt x="1293485" y="283273"/>
                  <a:pt x="1257674" y="317091"/>
                  <a:pt x="1170312" y="409887"/>
                </a:cubicBezTo>
                <a:cubicBezTo>
                  <a:pt x="1166546" y="374150"/>
                  <a:pt x="1166886" y="359592"/>
                  <a:pt x="1170312" y="312859"/>
                </a:cubicBezTo>
                <a:cubicBezTo>
                  <a:pt x="971823" y="325678"/>
                  <a:pt x="942771" y="329340"/>
                  <a:pt x="766081" y="312859"/>
                </a:cubicBezTo>
                <a:cubicBezTo>
                  <a:pt x="589391" y="296378"/>
                  <a:pt x="469580" y="303976"/>
                  <a:pt x="377703" y="312859"/>
                </a:cubicBezTo>
                <a:cubicBezTo>
                  <a:pt x="296914" y="302169"/>
                  <a:pt x="205336" y="381275"/>
                  <a:pt x="215830" y="474732"/>
                </a:cubicBezTo>
                <a:cubicBezTo>
                  <a:pt x="229013" y="632116"/>
                  <a:pt x="231133" y="722837"/>
                  <a:pt x="215830" y="863320"/>
                </a:cubicBezTo>
                <a:cubicBezTo>
                  <a:pt x="143434" y="859128"/>
                  <a:pt x="101346" y="860722"/>
                  <a:pt x="0" y="863320"/>
                </a:cubicBezTo>
                <a:close/>
              </a:path>
            </a:pathLst>
          </a:custGeom>
          <a:noFill/>
          <a:ln w="28575">
            <a:solidFill>
              <a:srgbClr val="FF820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bentArrow">
                    <a:avLst>
                      <a:gd name="adj1" fmla="val 25000"/>
                      <a:gd name="adj2" fmla="val 23739"/>
                      <a:gd name="adj3" fmla="val 25000"/>
                      <a:gd name="adj4" fmla="val 4375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1" name="Picture 10" descr="PIA_Original.png">
            <a:extLst>
              <a:ext uri="{FF2B5EF4-FFF2-40B4-BE49-F238E27FC236}">
                <a16:creationId xmlns:a16="http://schemas.microsoft.com/office/drawing/2014/main" id="{BD2BE63F-E277-322B-512C-0870344EE0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53336"/>
            <a:ext cx="701488" cy="34095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7110FA-AC14-7161-6AF4-7468418E7B39}"/>
              </a:ext>
            </a:extLst>
          </p:cNvPr>
          <p:cNvSpPr txBox="1"/>
          <p:nvPr/>
        </p:nvSpPr>
        <p:spPr>
          <a:xfrm>
            <a:off x="1450417" y="1790367"/>
            <a:ext cx="8397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use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78AE07-72FB-7AFE-C315-291AC8E9666B}"/>
              </a:ext>
            </a:extLst>
          </p:cNvPr>
          <p:cNvSpPr txBox="1"/>
          <p:nvPr/>
        </p:nvSpPr>
        <p:spPr>
          <a:xfrm>
            <a:off x="10047399" y="4128267"/>
            <a:ext cx="1143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Revenue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Stream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2B6D77-068F-75A5-2870-1DF5C4119148}"/>
              </a:ext>
            </a:extLst>
          </p:cNvPr>
          <p:cNvSpPr txBox="1"/>
          <p:nvPr/>
        </p:nvSpPr>
        <p:spPr>
          <a:xfrm>
            <a:off x="10934581" y="3562976"/>
            <a:ext cx="800219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＄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37838E-9F40-4A5F-ED2D-18142966EABF}"/>
              </a:ext>
            </a:extLst>
          </p:cNvPr>
          <p:cNvSpPr/>
          <p:nvPr/>
        </p:nvSpPr>
        <p:spPr>
          <a:xfrm>
            <a:off x="497628" y="4086686"/>
            <a:ext cx="1006628" cy="454260"/>
          </a:xfrm>
          <a:custGeom>
            <a:avLst/>
            <a:gdLst>
              <a:gd name="connsiteX0" fmla="*/ 0 w 1006628"/>
              <a:gd name="connsiteY0" fmla="*/ 0 h 454260"/>
              <a:gd name="connsiteX1" fmla="*/ 523447 w 1006628"/>
              <a:gd name="connsiteY1" fmla="*/ 0 h 454260"/>
              <a:gd name="connsiteX2" fmla="*/ 1006628 w 1006628"/>
              <a:gd name="connsiteY2" fmla="*/ 0 h 454260"/>
              <a:gd name="connsiteX3" fmla="*/ 1006628 w 1006628"/>
              <a:gd name="connsiteY3" fmla="*/ 454260 h 454260"/>
              <a:gd name="connsiteX4" fmla="*/ 513380 w 1006628"/>
              <a:gd name="connsiteY4" fmla="*/ 454260 h 454260"/>
              <a:gd name="connsiteX5" fmla="*/ 0 w 1006628"/>
              <a:gd name="connsiteY5" fmla="*/ 454260 h 454260"/>
              <a:gd name="connsiteX6" fmla="*/ 0 w 1006628"/>
              <a:gd name="connsiteY6" fmla="*/ 0 h 45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6628" h="454260" fill="none" extrusionOk="0">
                <a:moveTo>
                  <a:pt x="0" y="0"/>
                </a:moveTo>
                <a:cubicBezTo>
                  <a:pt x="167202" y="14599"/>
                  <a:pt x="261983" y="11479"/>
                  <a:pt x="523447" y="0"/>
                </a:cubicBezTo>
                <a:cubicBezTo>
                  <a:pt x="784911" y="-11479"/>
                  <a:pt x="893453" y="-4962"/>
                  <a:pt x="1006628" y="0"/>
                </a:cubicBezTo>
                <a:cubicBezTo>
                  <a:pt x="991562" y="182763"/>
                  <a:pt x="1013289" y="258140"/>
                  <a:pt x="1006628" y="454260"/>
                </a:cubicBezTo>
                <a:cubicBezTo>
                  <a:pt x="851756" y="467421"/>
                  <a:pt x="690034" y="429632"/>
                  <a:pt x="513380" y="454260"/>
                </a:cubicBezTo>
                <a:cubicBezTo>
                  <a:pt x="336726" y="478888"/>
                  <a:pt x="164036" y="431394"/>
                  <a:pt x="0" y="454260"/>
                </a:cubicBezTo>
                <a:cubicBezTo>
                  <a:pt x="2694" y="299734"/>
                  <a:pt x="-630" y="109866"/>
                  <a:pt x="0" y="0"/>
                </a:cubicBezTo>
                <a:close/>
              </a:path>
              <a:path w="1006628" h="454260" stroke="0" extrusionOk="0">
                <a:moveTo>
                  <a:pt x="0" y="0"/>
                </a:moveTo>
                <a:cubicBezTo>
                  <a:pt x="118722" y="-11629"/>
                  <a:pt x="333662" y="4883"/>
                  <a:pt x="493248" y="0"/>
                </a:cubicBezTo>
                <a:cubicBezTo>
                  <a:pt x="652834" y="-4883"/>
                  <a:pt x="873751" y="552"/>
                  <a:pt x="1006628" y="0"/>
                </a:cubicBezTo>
                <a:cubicBezTo>
                  <a:pt x="1026456" y="120524"/>
                  <a:pt x="989644" y="293438"/>
                  <a:pt x="1006628" y="454260"/>
                </a:cubicBezTo>
                <a:cubicBezTo>
                  <a:pt x="782388" y="477006"/>
                  <a:pt x="654733" y="429171"/>
                  <a:pt x="503314" y="454260"/>
                </a:cubicBezTo>
                <a:cubicBezTo>
                  <a:pt x="351895" y="479349"/>
                  <a:pt x="191404" y="452410"/>
                  <a:pt x="0" y="454260"/>
                </a:cubicBezTo>
                <a:cubicBezTo>
                  <a:pt x="19742" y="283693"/>
                  <a:pt x="6198" y="182203"/>
                  <a:pt x="0" y="0"/>
                </a:cubicBezTo>
                <a:close/>
              </a:path>
            </a:pathLst>
          </a:custGeom>
          <a:solidFill>
            <a:schemeClr val="bg2"/>
          </a:solidFill>
          <a:ln w="38100">
            <a:solidFill>
              <a:schemeClr val="tx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App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11329-D18A-3462-0ADE-0C9E92C57B97}"/>
              </a:ext>
            </a:extLst>
          </p:cNvPr>
          <p:cNvSpPr/>
          <p:nvPr/>
        </p:nvSpPr>
        <p:spPr>
          <a:xfrm>
            <a:off x="650028" y="4239086"/>
            <a:ext cx="1006628" cy="454260"/>
          </a:xfrm>
          <a:custGeom>
            <a:avLst/>
            <a:gdLst>
              <a:gd name="connsiteX0" fmla="*/ 0 w 1006628"/>
              <a:gd name="connsiteY0" fmla="*/ 0 h 454260"/>
              <a:gd name="connsiteX1" fmla="*/ 523447 w 1006628"/>
              <a:gd name="connsiteY1" fmla="*/ 0 h 454260"/>
              <a:gd name="connsiteX2" fmla="*/ 1006628 w 1006628"/>
              <a:gd name="connsiteY2" fmla="*/ 0 h 454260"/>
              <a:gd name="connsiteX3" fmla="*/ 1006628 w 1006628"/>
              <a:gd name="connsiteY3" fmla="*/ 454260 h 454260"/>
              <a:gd name="connsiteX4" fmla="*/ 513380 w 1006628"/>
              <a:gd name="connsiteY4" fmla="*/ 454260 h 454260"/>
              <a:gd name="connsiteX5" fmla="*/ 0 w 1006628"/>
              <a:gd name="connsiteY5" fmla="*/ 454260 h 454260"/>
              <a:gd name="connsiteX6" fmla="*/ 0 w 1006628"/>
              <a:gd name="connsiteY6" fmla="*/ 0 h 45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6628" h="454260" fill="none" extrusionOk="0">
                <a:moveTo>
                  <a:pt x="0" y="0"/>
                </a:moveTo>
                <a:cubicBezTo>
                  <a:pt x="167202" y="14599"/>
                  <a:pt x="261983" y="11479"/>
                  <a:pt x="523447" y="0"/>
                </a:cubicBezTo>
                <a:cubicBezTo>
                  <a:pt x="784911" y="-11479"/>
                  <a:pt x="893453" y="-4962"/>
                  <a:pt x="1006628" y="0"/>
                </a:cubicBezTo>
                <a:cubicBezTo>
                  <a:pt x="991562" y="182763"/>
                  <a:pt x="1013289" y="258140"/>
                  <a:pt x="1006628" y="454260"/>
                </a:cubicBezTo>
                <a:cubicBezTo>
                  <a:pt x="851756" y="467421"/>
                  <a:pt x="690034" y="429632"/>
                  <a:pt x="513380" y="454260"/>
                </a:cubicBezTo>
                <a:cubicBezTo>
                  <a:pt x="336726" y="478888"/>
                  <a:pt x="164036" y="431394"/>
                  <a:pt x="0" y="454260"/>
                </a:cubicBezTo>
                <a:cubicBezTo>
                  <a:pt x="2694" y="299734"/>
                  <a:pt x="-630" y="109866"/>
                  <a:pt x="0" y="0"/>
                </a:cubicBezTo>
                <a:close/>
              </a:path>
              <a:path w="1006628" h="454260" stroke="0" extrusionOk="0">
                <a:moveTo>
                  <a:pt x="0" y="0"/>
                </a:moveTo>
                <a:cubicBezTo>
                  <a:pt x="118722" y="-11629"/>
                  <a:pt x="333662" y="4883"/>
                  <a:pt x="493248" y="0"/>
                </a:cubicBezTo>
                <a:cubicBezTo>
                  <a:pt x="652834" y="-4883"/>
                  <a:pt x="873751" y="552"/>
                  <a:pt x="1006628" y="0"/>
                </a:cubicBezTo>
                <a:cubicBezTo>
                  <a:pt x="1026456" y="120524"/>
                  <a:pt x="989644" y="293438"/>
                  <a:pt x="1006628" y="454260"/>
                </a:cubicBezTo>
                <a:cubicBezTo>
                  <a:pt x="782388" y="477006"/>
                  <a:pt x="654733" y="429171"/>
                  <a:pt x="503314" y="454260"/>
                </a:cubicBezTo>
                <a:cubicBezTo>
                  <a:pt x="351895" y="479349"/>
                  <a:pt x="191404" y="452410"/>
                  <a:pt x="0" y="454260"/>
                </a:cubicBezTo>
                <a:cubicBezTo>
                  <a:pt x="19742" y="283693"/>
                  <a:pt x="6198" y="182203"/>
                  <a:pt x="0" y="0"/>
                </a:cubicBezTo>
                <a:close/>
              </a:path>
            </a:pathLst>
          </a:custGeom>
          <a:solidFill>
            <a:schemeClr val="bg2"/>
          </a:solidFill>
          <a:ln w="38100">
            <a:solidFill>
              <a:schemeClr val="tx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App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9DE0F5-2D1C-EE32-0E36-FB1FE9E5F9BC}"/>
              </a:ext>
            </a:extLst>
          </p:cNvPr>
          <p:cNvSpPr/>
          <p:nvPr/>
        </p:nvSpPr>
        <p:spPr>
          <a:xfrm>
            <a:off x="802428" y="4391486"/>
            <a:ext cx="1006628" cy="454260"/>
          </a:xfrm>
          <a:custGeom>
            <a:avLst/>
            <a:gdLst>
              <a:gd name="connsiteX0" fmla="*/ 0 w 1006628"/>
              <a:gd name="connsiteY0" fmla="*/ 0 h 454260"/>
              <a:gd name="connsiteX1" fmla="*/ 523447 w 1006628"/>
              <a:gd name="connsiteY1" fmla="*/ 0 h 454260"/>
              <a:gd name="connsiteX2" fmla="*/ 1006628 w 1006628"/>
              <a:gd name="connsiteY2" fmla="*/ 0 h 454260"/>
              <a:gd name="connsiteX3" fmla="*/ 1006628 w 1006628"/>
              <a:gd name="connsiteY3" fmla="*/ 454260 h 454260"/>
              <a:gd name="connsiteX4" fmla="*/ 513380 w 1006628"/>
              <a:gd name="connsiteY4" fmla="*/ 454260 h 454260"/>
              <a:gd name="connsiteX5" fmla="*/ 0 w 1006628"/>
              <a:gd name="connsiteY5" fmla="*/ 454260 h 454260"/>
              <a:gd name="connsiteX6" fmla="*/ 0 w 1006628"/>
              <a:gd name="connsiteY6" fmla="*/ 0 h 45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6628" h="454260" fill="none" extrusionOk="0">
                <a:moveTo>
                  <a:pt x="0" y="0"/>
                </a:moveTo>
                <a:cubicBezTo>
                  <a:pt x="167202" y="14599"/>
                  <a:pt x="261983" y="11479"/>
                  <a:pt x="523447" y="0"/>
                </a:cubicBezTo>
                <a:cubicBezTo>
                  <a:pt x="784911" y="-11479"/>
                  <a:pt x="893453" y="-4962"/>
                  <a:pt x="1006628" y="0"/>
                </a:cubicBezTo>
                <a:cubicBezTo>
                  <a:pt x="991562" y="182763"/>
                  <a:pt x="1013289" y="258140"/>
                  <a:pt x="1006628" y="454260"/>
                </a:cubicBezTo>
                <a:cubicBezTo>
                  <a:pt x="851756" y="467421"/>
                  <a:pt x="690034" y="429632"/>
                  <a:pt x="513380" y="454260"/>
                </a:cubicBezTo>
                <a:cubicBezTo>
                  <a:pt x="336726" y="478888"/>
                  <a:pt x="164036" y="431394"/>
                  <a:pt x="0" y="454260"/>
                </a:cubicBezTo>
                <a:cubicBezTo>
                  <a:pt x="2694" y="299734"/>
                  <a:pt x="-630" y="109866"/>
                  <a:pt x="0" y="0"/>
                </a:cubicBezTo>
                <a:close/>
              </a:path>
              <a:path w="1006628" h="454260" stroke="0" extrusionOk="0">
                <a:moveTo>
                  <a:pt x="0" y="0"/>
                </a:moveTo>
                <a:cubicBezTo>
                  <a:pt x="118722" y="-11629"/>
                  <a:pt x="333662" y="4883"/>
                  <a:pt x="493248" y="0"/>
                </a:cubicBezTo>
                <a:cubicBezTo>
                  <a:pt x="652834" y="-4883"/>
                  <a:pt x="873751" y="552"/>
                  <a:pt x="1006628" y="0"/>
                </a:cubicBezTo>
                <a:cubicBezTo>
                  <a:pt x="1026456" y="120524"/>
                  <a:pt x="989644" y="293438"/>
                  <a:pt x="1006628" y="454260"/>
                </a:cubicBezTo>
                <a:cubicBezTo>
                  <a:pt x="782388" y="477006"/>
                  <a:pt x="654733" y="429171"/>
                  <a:pt x="503314" y="454260"/>
                </a:cubicBezTo>
                <a:cubicBezTo>
                  <a:pt x="351895" y="479349"/>
                  <a:pt x="191404" y="452410"/>
                  <a:pt x="0" y="454260"/>
                </a:cubicBezTo>
                <a:cubicBezTo>
                  <a:pt x="19742" y="283693"/>
                  <a:pt x="6198" y="182203"/>
                  <a:pt x="0" y="0"/>
                </a:cubicBezTo>
                <a:close/>
              </a:path>
            </a:pathLst>
          </a:custGeom>
          <a:solidFill>
            <a:schemeClr val="bg2"/>
          </a:solidFill>
          <a:ln w="38100">
            <a:solidFill>
              <a:schemeClr val="tx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App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11D4E2-43B8-9B13-65F8-49721F337FBE}"/>
              </a:ext>
            </a:extLst>
          </p:cNvPr>
          <p:cNvSpPr/>
          <p:nvPr/>
        </p:nvSpPr>
        <p:spPr>
          <a:xfrm>
            <a:off x="2120966" y="4239086"/>
            <a:ext cx="1006628" cy="454260"/>
          </a:xfrm>
          <a:custGeom>
            <a:avLst/>
            <a:gdLst>
              <a:gd name="connsiteX0" fmla="*/ 0 w 1006628"/>
              <a:gd name="connsiteY0" fmla="*/ 0 h 454260"/>
              <a:gd name="connsiteX1" fmla="*/ 523447 w 1006628"/>
              <a:gd name="connsiteY1" fmla="*/ 0 h 454260"/>
              <a:gd name="connsiteX2" fmla="*/ 1006628 w 1006628"/>
              <a:gd name="connsiteY2" fmla="*/ 0 h 454260"/>
              <a:gd name="connsiteX3" fmla="*/ 1006628 w 1006628"/>
              <a:gd name="connsiteY3" fmla="*/ 454260 h 454260"/>
              <a:gd name="connsiteX4" fmla="*/ 513380 w 1006628"/>
              <a:gd name="connsiteY4" fmla="*/ 454260 h 454260"/>
              <a:gd name="connsiteX5" fmla="*/ 0 w 1006628"/>
              <a:gd name="connsiteY5" fmla="*/ 454260 h 454260"/>
              <a:gd name="connsiteX6" fmla="*/ 0 w 1006628"/>
              <a:gd name="connsiteY6" fmla="*/ 0 h 45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6628" h="454260" fill="none" extrusionOk="0">
                <a:moveTo>
                  <a:pt x="0" y="0"/>
                </a:moveTo>
                <a:cubicBezTo>
                  <a:pt x="167202" y="14599"/>
                  <a:pt x="261983" y="11479"/>
                  <a:pt x="523447" y="0"/>
                </a:cubicBezTo>
                <a:cubicBezTo>
                  <a:pt x="784911" y="-11479"/>
                  <a:pt x="893453" y="-4962"/>
                  <a:pt x="1006628" y="0"/>
                </a:cubicBezTo>
                <a:cubicBezTo>
                  <a:pt x="991562" y="182763"/>
                  <a:pt x="1013289" y="258140"/>
                  <a:pt x="1006628" y="454260"/>
                </a:cubicBezTo>
                <a:cubicBezTo>
                  <a:pt x="851756" y="467421"/>
                  <a:pt x="690034" y="429632"/>
                  <a:pt x="513380" y="454260"/>
                </a:cubicBezTo>
                <a:cubicBezTo>
                  <a:pt x="336726" y="478888"/>
                  <a:pt x="164036" y="431394"/>
                  <a:pt x="0" y="454260"/>
                </a:cubicBezTo>
                <a:cubicBezTo>
                  <a:pt x="2694" y="299734"/>
                  <a:pt x="-630" y="109866"/>
                  <a:pt x="0" y="0"/>
                </a:cubicBezTo>
                <a:close/>
              </a:path>
              <a:path w="1006628" h="454260" stroke="0" extrusionOk="0">
                <a:moveTo>
                  <a:pt x="0" y="0"/>
                </a:moveTo>
                <a:cubicBezTo>
                  <a:pt x="118722" y="-11629"/>
                  <a:pt x="333662" y="4883"/>
                  <a:pt x="493248" y="0"/>
                </a:cubicBezTo>
                <a:cubicBezTo>
                  <a:pt x="652834" y="-4883"/>
                  <a:pt x="873751" y="552"/>
                  <a:pt x="1006628" y="0"/>
                </a:cubicBezTo>
                <a:cubicBezTo>
                  <a:pt x="1026456" y="120524"/>
                  <a:pt x="989644" y="293438"/>
                  <a:pt x="1006628" y="454260"/>
                </a:cubicBezTo>
                <a:cubicBezTo>
                  <a:pt x="782388" y="477006"/>
                  <a:pt x="654733" y="429171"/>
                  <a:pt x="503314" y="454260"/>
                </a:cubicBezTo>
                <a:cubicBezTo>
                  <a:pt x="351895" y="479349"/>
                  <a:pt x="191404" y="452410"/>
                  <a:pt x="0" y="454260"/>
                </a:cubicBezTo>
                <a:cubicBezTo>
                  <a:pt x="19742" y="283693"/>
                  <a:pt x="6198" y="182203"/>
                  <a:pt x="0" y="0"/>
                </a:cubicBezTo>
                <a:close/>
              </a:path>
            </a:pathLst>
          </a:custGeom>
          <a:solidFill>
            <a:schemeClr val="bg2"/>
          </a:solidFill>
          <a:ln w="38100">
            <a:solidFill>
              <a:schemeClr val="tx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Device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AB7ABCC-1FCE-0FA6-FC52-81A74975DCD6}"/>
              </a:ext>
            </a:extLst>
          </p:cNvPr>
          <p:cNvSpPr/>
          <p:nvPr/>
        </p:nvSpPr>
        <p:spPr>
          <a:xfrm>
            <a:off x="2273366" y="4391486"/>
            <a:ext cx="1006628" cy="454260"/>
          </a:xfrm>
          <a:custGeom>
            <a:avLst/>
            <a:gdLst>
              <a:gd name="connsiteX0" fmla="*/ 0 w 1006628"/>
              <a:gd name="connsiteY0" fmla="*/ 0 h 454260"/>
              <a:gd name="connsiteX1" fmla="*/ 523447 w 1006628"/>
              <a:gd name="connsiteY1" fmla="*/ 0 h 454260"/>
              <a:gd name="connsiteX2" fmla="*/ 1006628 w 1006628"/>
              <a:gd name="connsiteY2" fmla="*/ 0 h 454260"/>
              <a:gd name="connsiteX3" fmla="*/ 1006628 w 1006628"/>
              <a:gd name="connsiteY3" fmla="*/ 454260 h 454260"/>
              <a:gd name="connsiteX4" fmla="*/ 513380 w 1006628"/>
              <a:gd name="connsiteY4" fmla="*/ 454260 h 454260"/>
              <a:gd name="connsiteX5" fmla="*/ 0 w 1006628"/>
              <a:gd name="connsiteY5" fmla="*/ 454260 h 454260"/>
              <a:gd name="connsiteX6" fmla="*/ 0 w 1006628"/>
              <a:gd name="connsiteY6" fmla="*/ 0 h 45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6628" h="454260" fill="none" extrusionOk="0">
                <a:moveTo>
                  <a:pt x="0" y="0"/>
                </a:moveTo>
                <a:cubicBezTo>
                  <a:pt x="167202" y="14599"/>
                  <a:pt x="261983" y="11479"/>
                  <a:pt x="523447" y="0"/>
                </a:cubicBezTo>
                <a:cubicBezTo>
                  <a:pt x="784911" y="-11479"/>
                  <a:pt x="893453" y="-4962"/>
                  <a:pt x="1006628" y="0"/>
                </a:cubicBezTo>
                <a:cubicBezTo>
                  <a:pt x="991562" y="182763"/>
                  <a:pt x="1013289" y="258140"/>
                  <a:pt x="1006628" y="454260"/>
                </a:cubicBezTo>
                <a:cubicBezTo>
                  <a:pt x="851756" y="467421"/>
                  <a:pt x="690034" y="429632"/>
                  <a:pt x="513380" y="454260"/>
                </a:cubicBezTo>
                <a:cubicBezTo>
                  <a:pt x="336726" y="478888"/>
                  <a:pt x="164036" y="431394"/>
                  <a:pt x="0" y="454260"/>
                </a:cubicBezTo>
                <a:cubicBezTo>
                  <a:pt x="2694" y="299734"/>
                  <a:pt x="-630" y="109866"/>
                  <a:pt x="0" y="0"/>
                </a:cubicBezTo>
                <a:close/>
              </a:path>
              <a:path w="1006628" h="454260" stroke="0" extrusionOk="0">
                <a:moveTo>
                  <a:pt x="0" y="0"/>
                </a:moveTo>
                <a:cubicBezTo>
                  <a:pt x="118722" y="-11629"/>
                  <a:pt x="333662" y="4883"/>
                  <a:pt x="493248" y="0"/>
                </a:cubicBezTo>
                <a:cubicBezTo>
                  <a:pt x="652834" y="-4883"/>
                  <a:pt x="873751" y="552"/>
                  <a:pt x="1006628" y="0"/>
                </a:cubicBezTo>
                <a:cubicBezTo>
                  <a:pt x="1026456" y="120524"/>
                  <a:pt x="989644" y="293438"/>
                  <a:pt x="1006628" y="454260"/>
                </a:cubicBezTo>
                <a:cubicBezTo>
                  <a:pt x="782388" y="477006"/>
                  <a:pt x="654733" y="429171"/>
                  <a:pt x="503314" y="454260"/>
                </a:cubicBezTo>
                <a:cubicBezTo>
                  <a:pt x="351895" y="479349"/>
                  <a:pt x="191404" y="452410"/>
                  <a:pt x="0" y="454260"/>
                </a:cubicBezTo>
                <a:cubicBezTo>
                  <a:pt x="19742" y="283693"/>
                  <a:pt x="6198" y="182203"/>
                  <a:pt x="0" y="0"/>
                </a:cubicBezTo>
                <a:close/>
              </a:path>
            </a:pathLst>
          </a:custGeom>
          <a:solidFill>
            <a:schemeClr val="bg2"/>
          </a:solidFill>
          <a:ln w="38100">
            <a:solidFill>
              <a:schemeClr val="tx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Device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6850138-1B63-47EC-928D-CDAF66DAE7AA}"/>
              </a:ext>
            </a:extLst>
          </p:cNvPr>
          <p:cNvSpPr/>
          <p:nvPr/>
        </p:nvSpPr>
        <p:spPr>
          <a:xfrm>
            <a:off x="7527303" y="5784467"/>
            <a:ext cx="989335" cy="678069"/>
          </a:xfrm>
          <a:custGeom>
            <a:avLst/>
            <a:gdLst>
              <a:gd name="connsiteX0" fmla="*/ 0 w 989335"/>
              <a:gd name="connsiteY0" fmla="*/ 0 h 678069"/>
              <a:gd name="connsiteX1" fmla="*/ 484774 w 989335"/>
              <a:gd name="connsiteY1" fmla="*/ 0 h 678069"/>
              <a:gd name="connsiteX2" fmla="*/ 989335 w 989335"/>
              <a:gd name="connsiteY2" fmla="*/ 0 h 678069"/>
              <a:gd name="connsiteX3" fmla="*/ 989335 w 989335"/>
              <a:gd name="connsiteY3" fmla="*/ 678069 h 678069"/>
              <a:gd name="connsiteX4" fmla="*/ 494668 w 989335"/>
              <a:gd name="connsiteY4" fmla="*/ 678069 h 678069"/>
              <a:gd name="connsiteX5" fmla="*/ 0 w 989335"/>
              <a:gd name="connsiteY5" fmla="*/ 678069 h 678069"/>
              <a:gd name="connsiteX6" fmla="*/ 0 w 989335"/>
              <a:gd name="connsiteY6" fmla="*/ 0 h 67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9335" h="678069" extrusionOk="0">
                <a:moveTo>
                  <a:pt x="0" y="0"/>
                </a:moveTo>
                <a:cubicBezTo>
                  <a:pt x="174177" y="-6616"/>
                  <a:pt x="353183" y="10539"/>
                  <a:pt x="484774" y="0"/>
                </a:cubicBezTo>
                <a:cubicBezTo>
                  <a:pt x="616365" y="-10539"/>
                  <a:pt x="745380" y="20741"/>
                  <a:pt x="989335" y="0"/>
                </a:cubicBezTo>
                <a:cubicBezTo>
                  <a:pt x="1018687" y="306143"/>
                  <a:pt x="1015731" y="355708"/>
                  <a:pt x="989335" y="678069"/>
                </a:cubicBezTo>
                <a:cubicBezTo>
                  <a:pt x="841417" y="664237"/>
                  <a:pt x="671852" y="660141"/>
                  <a:pt x="494668" y="678069"/>
                </a:cubicBezTo>
                <a:cubicBezTo>
                  <a:pt x="317484" y="695997"/>
                  <a:pt x="206561" y="683025"/>
                  <a:pt x="0" y="678069"/>
                </a:cubicBezTo>
                <a:cubicBezTo>
                  <a:pt x="-15402" y="426308"/>
                  <a:pt x="18339" y="23801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Device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64FE6D3-8322-6AB4-70D7-26320B90B3A3}"/>
              </a:ext>
            </a:extLst>
          </p:cNvPr>
          <p:cNvSpPr/>
          <p:nvPr/>
        </p:nvSpPr>
        <p:spPr>
          <a:xfrm>
            <a:off x="7772400" y="5254346"/>
            <a:ext cx="419051" cy="336595"/>
          </a:xfrm>
          <a:custGeom>
            <a:avLst/>
            <a:gdLst>
              <a:gd name="connsiteX0" fmla="*/ 0 w 419051"/>
              <a:gd name="connsiteY0" fmla="*/ 168298 h 336595"/>
              <a:gd name="connsiteX1" fmla="*/ 104763 w 419051"/>
              <a:gd name="connsiteY1" fmla="*/ 168298 h 336595"/>
              <a:gd name="connsiteX2" fmla="*/ 104763 w 419051"/>
              <a:gd name="connsiteY2" fmla="*/ 0 h 336595"/>
              <a:gd name="connsiteX3" fmla="*/ 314288 w 419051"/>
              <a:gd name="connsiteY3" fmla="*/ 0 h 336595"/>
              <a:gd name="connsiteX4" fmla="*/ 314288 w 419051"/>
              <a:gd name="connsiteY4" fmla="*/ 168298 h 336595"/>
              <a:gd name="connsiteX5" fmla="*/ 419051 w 419051"/>
              <a:gd name="connsiteY5" fmla="*/ 168298 h 336595"/>
              <a:gd name="connsiteX6" fmla="*/ 209526 w 419051"/>
              <a:gd name="connsiteY6" fmla="*/ 336595 h 336595"/>
              <a:gd name="connsiteX7" fmla="*/ 0 w 419051"/>
              <a:gd name="connsiteY7" fmla="*/ 168298 h 33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9051" h="336595" extrusionOk="0">
                <a:moveTo>
                  <a:pt x="0" y="168298"/>
                </a:moveTo>
                <a:cubicBezTo>
                  <a:pt x="33998" y="166310"/>
                  <a:pt x="72843" y="168686"/>
                  <a:pt x="104763" y="168298"/>
                </a:cubicBezTo>
                <a:cubicBezTo>
                  <a:pt x="109342" y="110003"/>
                  <a:pt x="107779" y="59458"/>
                  <a:pt x="104763" y="0"/>
                </a:cubicBezTo>
                <a:cubicBezTo>
                  <a:pt x="206753" y="7225"/>
                  <a:pt x="213394" y="8106"/>
                  <a:pt x="314288" y="0"/>
                </a:cubicBezTo>
                <a:cubicBezTo>
                  <a:pt x="315174" y="60047"/>
                  <a:pt x="311222" y="117238"/>
                  <a:pt x="314288" y="168298"/>
                </a:cubicBezTo>
                <a:cubicBezTo>
                  <a:pt x="356138" y="164880"/>
                  <a:pt x="375917" y="165188"/>
                  <a:pt x="419051" y="168298"/>
                </a:cubicBezTo>
                <a:cubicBezTo>
                  <a:pt x="325639" y="253844"/>
                  <a:pt x="262033" y="278856"/>
                  <a:pt x="209526" y="336595"/>
                </a:cubicBezTo>
                <a:cubicBezTo>
                  <a:pt x="128663" y="281783"/>
                  <a:pt x="65735" y="214947"/>
                  <a:pt x="0" y="168298"/>
                </a:cubicBezTo>
                <a:close/>
              </a:path>
            </a:pathLst>
          </a:custGeom>
          <a:noFill/>
          <a:ln w="28575">
            <a:solidFill>
              <a:srgbClr val="FF820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downArrow">
                    <a:avLst>
                      <a:gd name="adj1" fmla="val 50000"/>
                      <a:gd name="adj2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1" name="Bent Arrow 40">
            <a:extLst>
              <a:ext uri="{FF2B5EF4-FFF2-40B4-BE49-F238E27FC236}">
                <a16:creationId xmlns:a16="http://schemas.microsoft.com/office/drawing/2014/main" id="{20932A8B-B220-9CA7-EE47-85A6264F867C}"/>
              </a:ext>
            </a:extLst>
          </p:cNvPr>
          <p:cNvSpPr/>
          <p:nvPr/>
        </p:nvSpPr>
        <p:spPr>
          <a:xfrm rot="5400000" flipH="1" flipV="1">
            <a:off x="2219958" y="4282816"/>
            <a:ext cx="1028236" cy="3161468"/>
          </a:xfrm>
          <a:custGeom>
            <a:avLst/>
            <a:gdLst>
              <a:gd name="connsiteX0" fmla="*/ 0 w 1028236"/>
              <a:gd name="connsiteY0" fmla="*/ 3161468 h 3161468"/>
              <a:gd name="connsiteX1" fmla="*/ 0 w 1028236"/>
              <a:gd name="connsiteY1" fmla="*/ 2538416 h 3161468"/>
              <a:gd name="connsiteX2" fmla="*/ 0 w 1028236"/>
              <a:gd name="connsiteY2" fmla="*/ 1967285 h 3161468"/>
              <a:gd name="connsiteX3" fmla="*/ 0 w 1028236"/>
              <a:gd name="connsiteY3" fmla="*/ 1266351 h 3161468"/>
              <a:gd name="connsiteX4" fmla="*/ 0 w 1028236"/>
              <a:gd name="connsiteY4" fmla="*/ 565417 h 3161468"/>
              <a:gd name="connsiteX5" fmla="*/ 449853 w 1028236"/>
              <a:gd name="connsiteY5" fmla="*/ 115564 h 3161468"/>
              <a:gd name="connsiteX6" fmla="*/ 771177 w 1028236"/>
              <a:gd name="connsiteY6" fmla="*/ 115563 h 3161468"/>
              <a:gd name="connsiteX7" fmla="*/ 771177 w 1028236"/>
              <a:gd name="connsiteY7" fmla="*/ 0 h 3161468"/>
              <a:gd name="connsiteX8" fmla="*/ 1028236 w 1028236"/>
              <a:gd name="connsiteY8" fmla="*/ 244093 h 3161468"/>
              <a:gd name="connsiteX9" fmla="*/ 771177 w 1028236"/>
              <a:gd name="connsiteY9" fmla="*/ 488186 h 3161468"/>
              <a:gd name="connsiteX10" fmla="*/ 771177 w 1028236"/>
              <a:gd name="connsiteY10" fmla="*/ 372622 h 3161468"/>
              <a:gd name="connsiteX11" fmla="*/ 449853 w 1028236"/>
              <a:gd name="connsiteY11" fmla="*/ 372622 h 3161468"/>
              <a:gd name="connsiteX12" fmla="*/ 257059 w 1028236"/>
              <a:gd name="connsiteY12" fmla="*/ 565416 h 3161468"/>
              <a:gd name="connsiteX13" fmla="*/ 257059 w 1028236"/>
              <a:gd name="connsiteY13" fmla="*/ 1240390 h 3161468"/>
              <a:gd name="connsiteX14" fmla="*/ 257059 w 1028236"/>
              <a:gd name="connsiteY14" fmla="*/ 1889403 h 3161468"/>
              <a:gd name="connsiteX15" fmla="*/ 257059 w 1028236"/>
              <a:gd name="connsiteY15" fmla="*/ 2460534 h 3161468"/>
              <a:gd name="connsiteX16" fmla="*/ 257059 w 1028236"/>
              <a:gd name="connsiteY16" fmla="*/ 3161468 h 3161468"/>
              <a:gd name="connsiteX17" fmla="*/ 0 w 1028236"/>
              <a:gd name="connsiteY17" fmla="*/ 3161468 h 316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28236" h="3161468" extrusionOk="0">
                <a:moveTo>
                  <a:pt x="0" y="3161468"/>
                </a:moveTo>
                <a:cubicBezTo>
                  <a:pt x="24112" y="2956518"/>
                  <a:pt x="-7121" y="2827853"/>
                  <a:pt x="0" y="2538416"/>
                </a:cubicBezTo>
                <a:cubicBezTo>
                  <a:pt x="7121" y="2248979"/>
                  <a:pt x="7738" y="2197452"/>
                  <a:pt x="0" y="1967285"/>
                </a:cubicBezTo>
                <a:cubicBezTo>
                  <a:pt x="-7738" y="1737118"/>
                  <a:pt x="21639" y="1538273"/>
                  <a:pt x="0" y="1266351"/>
                </a:cubicBezTo>
                <a:cubicBezTo>
                  <a:pt x="-21639" y="994429"/>
                  <a:pt x="569" y="822635"/>
                  <a:pt x="0" y="565417"/>
                </a:cubicBezTo>
                <a:cubicBezTo>
                  <a:pt x="17092" y="325137"/>
                  <a:pt x="248396" y="121138"/>
                  <a:pt x="449853" y="115564"/>
                </a:cubicBezTo>
                <a:cubicBezTo>
                  <a:pt x="552373" y="112151"/>
                  <a:pt x="632151" y="113009"/>
                  <a:pt x="771177" y="115563"/>
                </a:cubicBezTo>
                <a:cubicBezTo>
                  <a:pt x="774562" y="85216"/>
                  <a:pt x="776421" y="51279"/>
                  <a:pt x="771177" y="0"/>
                </a:cubicBezTo>
                <a:cubicBezTo>
                  <a:pt x="840494" y="72997"/>
                  <a:pt x="936482" y="153452"/>
                  <a:pt x="1028236" y="244093"/>
                </a:cubicBezTo>
                <a:cubicBezTo>
                  <a:pt x="982812" y="303643"/>
                  <a:pt x="901571" y="372438"/>
                  <a:pt x="771177" y="488186"/>
                </a:cubicBezTo>
                <a:cubicBezTo>
                  <a:pt x="771212" y="443103"/>
                  <a:pt x="767936" y="428658"/>
                  <a:pt x="771177" y="372622"/>
                </a:cubicBezTo>
                <a:cubicBezTo>
                  <a:pt x="635998" y="373870"/>
                  <a:pt x="591723" y="369460"/>
                  <a:pt x="449853" y="372622"/>
                </a:cubicBezTo>
                <a:cubicBezTo>
                  <a:pt x="337814" y="373535"/>
                  <a:pt x="235646" y="444164"/>
                  <a:pt x="257059" y="565416"/>
                </a:cubicBezTo>
                <a:cubicBezTo>
                  <a:pt x="250415" y="798512"/>
                  <a:pt x="255352" y="969432"/>
                  <a:pt x="257059" y="1240390"/>
                </a:cubicBezTo>
                <a:cubicBezTo>
                  <a:pt x="258766" y="1511348"/>
                  <a:pt x="278707" y="1732881"/>
                  <a:pt x="257059" y="1889403"/>
                </a:cubicBezTo>
                <a:cubicBezTo>
                  <a:pt x="235411" y="2045925"/>
                  <a:pt x="276981" y="2309824"/>
                  <a:pt x="257059" y="2460534"/>
                </a:cubicBezTo>
                <a:cubicBezTo>
                  <a:pt x="237137" y="2611244"/>
                  <a:pt x="279629" y="2975424"/>
                  <a:pt x="257059" y="3161468"/>
                </a:cubicBezTo>
                <a:cubicBezTo>
                  <a:pt x="184638" y="3163227"/>
                  <a:pt x="65282" y="3164317"/>
                  <a:pt x="0" y="3161468"/>
                </a:cubicBezTo>
                <a:close/>
              </a:path>
            </a:pathLst>
          </a:custGeom>
          <a:noFill/>
          <a:ln w="28575">
            <a:solidFill>
              <a:srgbClr val="FF820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bentArrow">
                    <a:avLst>
                      <a:gd name="adj1" fmla="val 25000"/>
                      <a:gd name="adj2" fmla="val 23739"/>
                      <a:gd name="adj3" fmla="val 25000"/>
                      <a:gd name="adj4" fmla="val 4375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C00881-DC52-97B1-03CD-164F08F397BF}"/>
              </a:ext>
            </a:extLst>
          </p:cNvPr>
          <p:cNvSpPr/>
          <p:nvPr/>
        </p:nvSpPr>
        <p:spPr>
          <a:xfrm>
            <a:off x="4495800" y="5695572"/>
            <a:ext cx="5636046" cy="886115"/>
          </a:xfrm>
          <a:custGeom>
            <a:avLst/>
            <a:gdLst>
              <a:gd name="connsiteX0" fmla="*/ 0 w 5636046"/>
              <a:gd name="connsiteY0" fmla="*/ 0 h 886115"/>
              <a:gd name="connsiteX1" fmla="*/ 569867 w 5636046"/>
              <a:gd name="connsiteY1" fmla="*/ 0 h 886115"/>
              <a:gd name="connsiteX2" fmla="*/ 1027013 w 5636046"/>
              <a:gd name="connsiteY2" fmla="*/ 0 h 886115"/>
              <a:gd name="connsiteX3" fmla="*/ 1765961 w 5636046"/>
              <a:gd name="connsiteY3" fmla="*/ 0 h 886115"/>
              <a:gd name="connsiteX4" fmla="*/ 2335828 w 5636046"/>
              <a:gd name="connsiteY4" fmla="*/ 0 h 886115"/>
              <a:gd name="connsiteX5" fmla="*/ 2905695 w 5636046"/>
              <a:gd name="connsiteY5" fmla="*/ 0 h 886115"/>
              <a:gd name="connsiteX6" fmla="*/ 3644643 w 5636046"/>
              <a:gd name="connsiteY6" fmla="*/ 0 h 886115"/>
              <a:gd name="connsiteX7" fmla="*/ 4158149 w 5636046"/>
              <a:gd name="connsiteY7" fmla="*/ 0 h 886115"/>
              <a:gd name="connsiteX8" fmla="*/ 4897098 w 5636046"/>
              <a:gd name="connsiteY8" fmla="*/ 0 h 886115"/>
              <a:gd name="connsiteX9" fmla="*/ 5636046 w 5636046"/>
              <a:gd name="connsiteY9" fmla="*/ 0 h 886115"/>
              <a:gd name="connsiteX10" fmla="*/ 5636046 w 5636046"/>
              <a:gd name="connsiteY10" fmla="*/ 443058 h 886115"/>
              <a:gd name="connsiteX11" fmla="*/ 5636046 w 5636046"/>
              <a:gd name="connsiteY11" fmla="*/ 886115 h 886115"/>
              <a:gd name="connsiteX12" fmla="*/ 4953458 w 5636046"/>
              <a:gd name="connsiteY12" fmla="*/ 886115 h 886115"/>
              <a:gd name="connsiteX13" fmla="*/ 4214510 w 5636046"/>
              <a:gd name="connsiteY13" fmla="*/ 886115 h 886115"/>
              <a:gd name="connsiteX14" fmla="*/ 3475562 w 5636046"/>
              <a:gd name="connsiteY14" fmla="*/ 886115 h 886115"/>
              <a:gd name="connsiteX15" fmla="*/ 2962055 w 5636046"/>
              <a:gd name="connsiteY15" fmla="*/ 886115 h 886115"/>
              <a:gd name="connsiteX16" fmla="*/ 2335828 w 5636046"/>
              <a:gd name="connsiteY16" fmla="*/ 886115 h 886115"/>
              <a:gd name="connsiteX17" fmla="*/ 1596880 w 5636046"/>
              <a:gd name="connsiteY17" fmla="*/ 886115 h 886115"/>
              <a:gd name="connsiteX18" fmla="*/ 970652 w 5636046"/>
              <a:gd name="connsiteY18" fmla="*/ 886115 h 886115"/>
              <a:gd name="connsiteX19" fmla="*/ 0 w 5636046"/>
              <a:gd name="connsiteY19" fmla="*/ 886115 h 886115"/>
              <a:gd name="connsiteX20" fmla="*/ 0 w 5636046"/>
              <a:gd name="connsiteY20" fmla="*/ 460780 h 886115"/>
              <a:gd name="connsiteX21" fmla="*/ 0 w 5636046"/>
              <a:gd name="connsiteY21" fmla="*/ 0 h 88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36046" h="886115" extrusionOk="0">
                <a:moveTo>
                  <a:pt x="0" y="0"/>
                </a:moveTo>
                <a:cubicBezTo>
                  <a:pt x="188511" y="-21158"/>
                  <a:pt x="313173" y="-18573"/>
                  <a:pt x="569867" y="0"/>
                </a:cubicBezTo>
                <a:cubicBezTo>
                  <a:pt x="826561" y="18573"/>
                  <a:pt x="839496" y="10784"/>
                  <a:pt x="1027013" y="0"/>
                </a:cubicBezTo>
                <a:cubicBezTo>
                  <a:pt x="1214530" y="-10784"/>
                  <a:pt x="1595885" y="-25323"/>
                  <a:pt x="1765961" y="0"/>
                </a:cubicBezTo>
                <a:cubicBezTo>
                  <a:pt x="1936037" y="25323"/>
                  <a:pt x="2173539" y="4807"/>
                  <a:pt x="2335828" y="0"/>
                </a:cubicBezTo>
                <a:cubicBezTo>
                  <a:pt x="2498117" y="-4807"/>
                  <a:pt x="2676670" y="22016"/>
                  <a:pt x="2905695" y="0"/>
                </a:cubicBezTo>
                <a:cubicBezTo>
                  <a:pt x="3134720" y="-22016"/>
                  <a:pt x="3465493" y="27952"/>
                  <a:pt x="3644643" y="0"/>
                </a:cubicBezTo>
                <a:cubicBezTo>
                  <a:pt x="3823793" y="-27952"/>
                  <a:pt x="3935072" y="11853"/>
                  <a:pt x="4158149" y="0"/>
                </a:cubicBezTo>
                <a:cubicBezTo>
                  <a:pt x="4381226" y="-11853"/>
                  <a:pt x="4651518" y="-1746"/>
                  <a:pt x="4897098" y="0"/>
                </a:cubicBezTo>
                <a:cubicBezTo>
                  <a:pt x="5142678" y="1746"/>
                  <a:pt x="5330953" y="19299"/>
                  <a:pt x="5636046" y="0"/>
                </a:cubicBezTo>
                <a:cubicBezTo>
                  <a:pt x="5618593" y="181724"/>
                  <a:pt x="5653316" y="251934"/>
                  <a:pt x="5636046" y="443058"/>
                </a:cubicBezTo>
                <a:cubicBezTo>
                  <a:pt x="5618776" y="634182"/>
                  <a:pt x="5643217" y="759682"/>
                  <a:pt x="5636046" y="886115"/>
                </a:cubicBezTo>
                <a:cubicBezTo>
                  <a:pt x="5331800" y="858339"/>
                  <a:pt x="5261466" y="903322"/>
                  <a:pt x="4953458" y="886115"/>
                </a:cubicBezTo>
                <a:cubicBezTo>
                  <a:pt x="4645450" y="868908"/>
                  <a:pt x="4517860" y="852761"/>
                  <a:pt x="4214510" y="886115"/>
                </a:cubicBezTo>
                <a:cubicBezTo>
                  <a:pt x="3911160" y="919469"/>
                  <a:pt x="3709760" y="917542"/>
                  <a:pt x="3475562" y="886115"/>
                </a:cubicBezTo>
                <a:cubicBezTo>
                  <a:pt x="3241364" y="854688"/>
                  <a:pt x="3164230" y="904770"/>
                  <a:pt x="2962055" y="886115"/>
                </a:cubicBezTo>
                <a:cubicBezTo>
                  <a:pt x="2759880" y="867460"/>
                  <a:pt x="2615303" y="869318"/>
                  <a:pt x="2335828" y="886115"/>
                </a:cubicBezTo>
                <a:cubicBezTo>
                  <a:pt x="2056353" y="902912"/>
                  <a:pt x="1792219" y="911466"/>
                  <a:pt x="1596880" y="886115"/>
                </a:cubicBezTo>
                <a:cubicBezTo>
                  <a:pt x="1401541" y="860764"/>
                  <a:pt x="1131567" y="905129"/>
                  <a:pt x="970652" y="886115"/>
                </a:cubicBezTo>
                <a:cubicBezTo>
                  <a:pt x="809737" y="867101"/>
                  <a:pt x="457325" y="850715"/>
                  <a:pt x="0" y="886115"/>
                </a:cubicBezTo>
                <a:cubicBezTo>
                  <a:pt x="-17230" y="707184"/>
                  <a:pt x="6500" y="647823"/>
                  <a:pt x="0" y="460780"/>
                </a:cubicBezTo>
                <a:cubicBezTo>
                  <a:pt x="-6500" y="273738"/>
                  <a:pt x="5097" y="14969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prstDash val="sysDash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200"/>
              </a:solidFill>
              <a:effectLst/>
              <a:uLnTx/>
              <a:uFillTx/>
              <a:latin typeface="Kalam" panose="02000000000000000000" pitchFamily="2" charset="77"/>
              <a:ea typeface="+mn-ea"/>
              <a:cs typeface="Kalam" panose="02000000000000000000" pitchFamily="2" charset="77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666489E0-BF2B-CE48-4305-54AB167399C8}"/>
              </a:ext>
            </a:extLst>
          </p:cNvPr>
          <p:cNvSpPr/>
          <p:nvPr/>
        </p:nvSpPr>
        <p:spPr>
          <a:xfrm>
            <a:off x="9119032" y="5254345"/>
            <a:ext cx="419051" cy="336595"/>
          </a:xfrm>
          <a:custGeom>
            <a:avLst/>
            <a:gdLst>
              <a:gd name="connsiteX0" fmla="*/ 0 w 419051"/>
              <a:gd name="connsiteY0" fmla="*/ 168298 h 336595"/>
              <a:gd name="connsiteX1" fmla="*/ 104763 w 419051"/>
              <a:gd name="connsiteY1" fmla="*/ 168298 h 336595"/>
              <a:gd name="connsiteX2" fmla="*/ 104763 w 419051"/>
              <a:gd name="connsiteY2" fmla="*/ 0 h 336595"/>
              <a:gd name="connsiteX3" fmla="*/ 314288 w 419051"/>
              <a:gd name="connsiteY3" fmla="*/ 0 h 336595"/>
              <a:gd name="connsiteX4" fmla="*/ 314288 w 419051"/>
              <a:gd name="connsiteY4" fmla="*/ 168298 h 336595"/>
              <a:gd name="connsiteX5" fmla="*/ 419051 w 419051"/>
              <a:gd name="connsiteY5" fmla="*/ 168298 h 336595"/>
              <a:gd name="connsiteX6" fmla="*/ 209526 w 419051"/>
              <a:gd name="connsiteY6" fmla="*/ 336595 h 336595"/>
              <a:gd name="connsiteX7" fmla="*/ 0 w 419051"/>
              <a:gd name="connsiteY7" fmla="*/ 168298 h 33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9051" h="336595" extrusionOk="0">
                <a:moveTo>
                  <a:pt x="0" y="168298"/>
                </a:moveTo>
                <a:cubicBezTo>
                  <a:pt x="33998" y="166310"/>
                  <a:pt x="72843" y="168686"/>
                  <a:pt x="104763" y="168298"/>
                </a:cubicBezTo>
                <a:cubicBezTo>
                  <a:pt x="109342" y="110003"/>
                  <a:pt x="107779" y="59458"/>
                  <a:pt x="104763" y="0"/>
                </a:cubicBezTo>
                <a:cubicBezTo>
                  <a:pt x="206753" y="7225"/>
                  <a:pt x="213394" y="8106"/>
                  <a:pt x="314288" y="0"/>
                </a:cubicBezTo>
                <a:cubicBezTo>
                  <a:pt x="315174" y="60047"/>
                  <a:pt x="311222" y="117238"/>
                  <a:pt x="314288" y="168298"/>
                </a:cubicBezTo>
                <a:cubicBezTo>
                  <a:pt x="356138" y="164880"/>
                  <a:pt x="375917" y="165188"/>
                  <a:pt x="419051" y="168298"/>
                </a:cubicBezTo>
                <a:cubicBezTo>
                  <a:pt x="325639" y="253844"/>
                  <a:pt x="262033" y="278856"/>
                  <a:pt x="209526" y="336595"/>
                </a:cubicBezTo>
                <a:cubicBezTo>
                  <a:pt x="128663" y="281783"/>
                  <a:pt x="65735" y="214947"/>
                  <a:pt x="0" y="168298"/>
                </a:cubicBezTo>
                <a:close/>
              </a:path>
            </a:pathLst>
          </a:custGeom>
          <a:noFill/>
          <a:ln w="28575">
            <a:solidFill>
              <a:srgbClr val="FF820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downArrow">
                    <a:avLst>
                      <a:gd name="adj1" fmla="val 50000"/>
                      <a:gd name="adj2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43419F-5CDB-B4CC-5F54-B2F5695DC0DB}"/>
              </a:ext>
            </a:extLst>
          </p:cNvPr>
          <p:cNvSpPr txBox="1"/>
          <p:nvPr/>
        </p:nvSpPr>
        <p:spPr>
          <a:xfrm>
            <a:off x="2338175" y="5711627"/>
            <a:ext cx="12011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manage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8D4CEFC6-1AA2-71EB-BCCB-D2D370E36884}"/>
              </a:ext>
            </a:extLst>
          </p:cNvPr>
          <p:cNvSpPr/>
          <p:nvPr/>
        </p:nvSpPr>
        <p:spPr>
          <a:xfrm rot="16200000">
            <a:off x="10366132" y="3462006"/>
            <a:ext cx="400111" cy="900139"/>
          </a:xfrm>
          <a:custGeom>
            <a:avLst/>
            <a:gdLst>
              <a:gd name="connsiteX0" fmla="*/ 0 w 400111"/>
              <a:gd name="connsiteY0" fmla="*/ 700084 h 900139"/>
              <a:gd name="connsiteX1" fmla="*/ 100028 w 400111"/>
              <a:gd name="connsiteY1" fmla="*/ 700084 h 900139"/>
              <a:gd name="connsiteX2" fmla="*/ 100028 w 400111"/>
              <a:gd name="connsiteY2" fmla="*/ 371045 h 900139"/>
              <a:gd name="connsiteX3" fmla="*/ 100028 w 400111"/>
              <a:gd name="connsiteY3" fmla="*/ 0 h 900139"/>
              <a:gd name="connsiteX4" fmla="*/ 300083 w 400111"/>
              <a:gd name="connsiteY4" fmla="*/ 0 h 900139"/>
              <a:gd name="connsiteX5" fmla="*/ 300083 w 400111"/>
              <a:gd name="connsiteY5" fmla="*/ 343041 h 900139"/>
              <a:gd name="connsiteX6" fmla="*/ 300083 w 400111"/>
              <a:gd name="connsiteY6" fmla="*/ 700084 h 900139"/>
              <a:gd name="connsiteX7" fmla="*/ 400111 w 400111"/>
              <a:gd name="connsiteY7" fmla="*/ 700084 h 900139"/>
              <a:gd name="connsiteX8" fmla="*/ 200056 w 400111"/>
              <a:gd name="connsiteY8" fmla="*/ 900139 h 900139"/>
              <a:gd name="connsiteX9" fmla="*/ 0 w 400111"/>
              <a:gd name="connsiteY9" fmla="*/ 700084 h 900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111" h="900139" extrusionOk="0">
                <a:moveTo>
                  <a:pt x="0" y="700084"/>
                </a:moveTo>
                <a:cubicBezTo>
                  <a:pt x="37817" y="700304"/>
                  <a:pt x="79112" y="702076"/>
                  <a:pt x="100028" y="700084"/>
                </a:cubicBezTo>
                <a:cubicBezTo>
                  <a:pt x="109081" y="628743"/>
                  <a:pt x="109548" y="500529"/>
                  <a:pt x="100028" y="371045"/>
                </a:cubicBezTo>
                <a:cubicBezTo>
                  <a:pt x="90508" y="241561"/>
                  <a:pt x="117163" y="131320"/>
                  <a:pt x="100028" y="0"/>
                </a:cubicBezTo>
                <a:cubicBezTo>
                  <a:pt x="157637" y="6720"/>
                  <a:pt x="224301" y="8982"/>
                  <a:pt x="300083" y="0"/>
                </a:cubicBezTo>
                <a:cubicBezTo>
                  <a:pt x="304182" y="152067"/>
                  <a:pt x="289076" y="226703"/>
                  <a:pt x="300083" y="343041"/>
                </a:cubicBezTo>
                <a:cubicBezTo>
                  <a:pt x="311090" y="459379"/>
                  <a:pt x="314993" y="556224"/>
                  <a:pt x="300083" y="700084"/>
                </a:cubicBezTo>
                <a:cubicBezTo>
                  <a:pt x="343566" y="702833"/>
                  <a:pt x="355341" y="701714"/>
                  <a:pt x="400111" y="700084"/>
                </a:cubicBezTo>
                <a:cubicBezTo>
                  <a:pt x="304931" y="793269"/>
                  <a:pt x="240488" y="845635"/>
                  <a:pt x="200056" y="900139"/>
                </a:cubicBezTo>
                <a:cubicBezTo>
                  <a:pt x="150346" y="855114"/>
                  <a:pt x="85903" y="795423"/>
                  <a:pt x="0" y="700084"/>
                </a:cubicBezTo>
                <a:close/>
              </a:path>
            </a:pathLst>
          </a:custGeom>
          <a:noFill/>
          <a:ln w="28575">
            <a:solidFill>
              <a:srgbClr val="FF820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down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CBA10D-6CF5-681E-B268-2AAB544954C5}"/>
              </a:ext>
            </a:extLst>
          </p:cNvPr>
          <p:cNvSpPr txBox="1"/>
          <p:nvPr/>
        </p:nvSpPr>
        <p:spPr>
          <a:xfrm>
            <a:off x="11165500" y="3800694"/>
            <a:ext cx="800219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＄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8DECFBE-A035-249B-FFF5-C19E23BED2B4}"/>
              </a:ext>
            </a:extLst>
          </p:cNvPr>
          <p:cNvGrpSpPr/>
          <p:nvPr/>
        </p:nvGrpSpPr>
        <p:grpSpPr>
          <a:xfrm>
            <a:off x="5114426" y="6910308"/>
            <a:ext cx="385337" cy="406157"/>
            <a:chOff x="3320576" y="1810915"/>
            <a:chExt cx="640080" cy="64008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6744F72-5FFE-A218-4136-6D801F2E61E9}"/>
                </a:ext>
              </a:extLst>
            </p:cNvPr>
            <p:cNvGrpSpPr/>
            <p:nvPr/>
          </p:nvGrpSpPr>
          <p:grpSpPr>
            <a:xfrm>
              <a:off x="3320576" y="1810915"/>
              <a:ext cx="640080" cy="640080"/>
              <a:chOff x="10744199" y="4876800"/>
              <a:chExt cx="640080" cy="640080"/>
            </a:xfrm>
          </p:grpSpPr>
          <p:sp>
            <p:nvSpPr>
              <p:cNvPr id="65" name="Hexagon 64">
                <a:extLst>
                  <a:ext uri="{FF2B5EF4-FFF2-40B4-BE49-F238E27FC236}">
                    <a16:creationId xmlns:a16="http://schemas.microsoft.com/office/drawing/2014/main" id="{18498199-FB1A-E5C2-DAAC-158346B0F557}"/>
                  </a:ext>
                </a:extLst>
              </p:cNvPr>
              <p:cNvSpPr/>
              <p:nvPr/>
            </p:nvSpPr>
            <p:spPr>
              <a:xfrm rot="16200000">
                <a:off x="10744199" y="4876800"/>
                <a:ext cx="640080" cy="640080"/>
              </a:xfrm>
              <a:prstGeom prst="hexagon">
                <a:avLst>
                  <a:gd name="adj" fmla="val 27198"/>
                  <a:gd name="vf" fmla="val 115470"/>
                </a:avLst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b"/>
              <a:lstStyle/>
              <a:p>
                <a:pPr marL="0" marR="0" lvl="0" indent="0" algn="ctr" defTabSz="9600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9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6" name="Diamond 65">
                <a:extLst>
                  <a:ext uri="{FF2B5EF4-FFF2-40B4-BE49-F238E27FC236}">
                    <a16:creationId xmlns:a16="http://schemas.microsoft.com/office/drawing/2014/main" id="{A39B1E37-85E2-A365-CD3E-CBB59E82F591}"/>
                  </a:ext>
                </a:extLst>
              </p:cNvPr>
              <p:cNvSpPr/>
              <p:nvPr/>
            </p:nvSpPr>
            <p:spPr>
              <a:xfrm>
                <a:off x="10744199" y="4876800"/>
                <a:ext cx="640080" cy="335281"/>
              </a:xfrm>
              <a:prstGeom prst="diamond">
                <a:avLst/>
              </a:prstGeom>
              <a:solidFill>
                <a:srgbClr val="92D150"/>
              </a:solidFill>
              <a:ln w="12700">
                <a:solidFill>
                  <a:schemeClr val="bg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2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6D44B36-109C-E67A-971F-27A3649CE731}"/>
                </a:ext>
              </a:extLst>
            </p:cNvPr>
            <p:cNvSpPr txBox="1"/>
            <p:nvPr/>
          </p:nvSpPr>
          <p:spPr>
            <a:xfrm>
              <a:off x="3557113" y="2143551"/>
              <a:ext cx="175934" cy="212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6006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CD2DF4E6-42E0-12E3-EB7E-2196FF43E905}"/>
              </a:ext>
            </a:extLst>
          </p:cNvPr>
          <p:cNvSpPr/>
          <p:nvPr/>
        </p:nvSpPr>
        <p:spPr>
          <a:xfrm>
            <a:off x="6171288" y="3571133"/>
            <a:ext cx="2194514" cy="977472"/>
          </a:xfrm>
          <a:custGeom>
            <a:avLst/>
            <a:gdLst>
              <a:gd name="connsiteX0" fmla="*/ 0 w 2194514"/>
              <a:gd name="connsiteY0" fmla="*/ 162915 h 977472"/>
              <a:gd name="connsiteX1" fmla="*/ 162915 w 2194514"/>
              <a:gd name="connsiteY1" fmla="*/ 0 h 977472"/>
              <a:gd name="connsiteX2" fmla="*/ 823183 w 2194514"/>
              <a:gd name="connsiteY2" fmla="*/ 0 h 977472"/>
              <a:gd name="connsiteX3" fmla="*/ 1427391 w 2194514"/>
              <a:gd name="connsiteY3" fmla="*/ 0 h 977472"/>
              <a:gd name="connsiteX4" fmla="*/ 2031599 w 2194514"/>
              <a:gd name="connsiteY4" fmla="*/ 0 h 977472"/>
              <a:gd name="connsiteX5" fmla="*/ 2194514 w 2194514"/>
              <a:gd name="connsiteY5" fmla="*/ 162915 h 977472"/>
              <a:gd name="connsiteX6" fmla="*/ 2194514 w 2194514"/>
              <a:gd name="connsiteY6" fmla="*/ 814557 h 977472"/>
              <a:gd name="connsiteX7" fmla="*/ 2031599 w 2194514"/>
              <a:gd name="connsiteY7" fmla="*/ 977472 h 977472"/>
              <a:gd name="connsiteX8" fmla="*/ 1446078 w 2194514"/>
              <a:gd name="connsiteY8" fmla="*/ 977472 h 977472"/>
              <a:gd name="connsiteX9" fmla="*/ 823183 w 2194514"/>
              <a:gd name="connsiteY9" fmla="*/ 977472 h 977472"/>
              <a:gd name="connsiteX10" fmla="*/ 162915 w 2194514"/>
              <a:gd name="connsiteY10" fmla="*/ 977472 h 977472"/>
              <a:gd name="connsiteX11" fmla="*/ 0 w 2194514"/>
              <a:gd name="connsiteY11" fmla="*/ 814557 h 977472"/>
              <a:gd name="connsiteX12" fmla="*/ 0 w 2194514"/>
              <a:gd name="connsiteY12" fmla="*/ 162915 h 97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94514" h="977472" extrusionOk="0">
                <a:moveTo>
                  <a:pt x="0" y="162915"/>
                </a:moveTo>
                <a:cubicBezTo>
                  <a:pt x="-18687" y="61413"/>
                  <a:pt x="53787" y="7188"/>
                  <a:pt x="162915" y="0"/>
                </a:cubicBezTo>
                <a:cubicBezTo>
                  <a:pt x="368720" y="-16681"/>
                  <a:pt x="505879" y="-21392"/>
                  <a:pt x="823183" y="0"/>
                </a:cubicBezTo>
                <a:cubicBezTo>
                  <a:pt x="1140487" y="21392"/>
                  <a:pt x="1203489" y="-25397"/>
                  <a:pt x="1427391" y="0"/>
                </a:cubicBezTo>
                <a:cubicBezTo>
                  <a:pt x="1651293" y="25397"/>
                  <a:pt x="1906031" y="-6255"/>
                  <a:pt x="2031599" y="0"/>
                </a:cubicBezTo>
                <a:cubicBezTo>
                  <a:pt x="2116298" y="-16993"/>
                  <a:pt x="2197697" y="61161"/>
                  <a:pt x="2194514" y="162915"/>
                </a:cubicBezTo>
                <a:cubicBezTo>
                  <a:pt x="2209245" y="446368"/>
                  <a:pt x="2167275" y="628501"/>
                  <a:pt x="2194514" y="814557"/>
                </a:cubicBezTo>
                <a:cubicBezTo>
                  <a:pt x="2193557" y="895407"/>
                  <a:pt x="2109720" y="993946"/>
                  <a:pt x="2031599" y="977472"/>
                </a:cubicBezTo>
                <a:cubicBezTo>
                  <a:pt x="1852779" y="953849"/>
                  <a:pt x="1732421" y="984102"/>
                  <a:pt x="1446078" y="977472"/>
                </a:cubicBezTo>
                <a:cubicBezTo>
                  <a:pt x="1159735" y="970842"/>
                  <a:pt x="986176" y="953476"/>
                  <a:pt x="823183" y="977472"/>
                </a:cubicBezTo>
                <a:cubicBezTo>
                  <a:pt x="660191" y="1001468"/>
                  <a:pt x="353678" y="969371"/>
                  <a:pt x="162915" y="977472"/>
                </a:cubicBezTo>
                <a:cubicBezTo>
                  <a:pt x="82712" y="967816"/>
                  <a:pt x="3168" y="902489"/>
                  <a:pt x="0" y="814557"/>
                </a:cubicBezTo>
                <a:cubicBezTo>
                  <a:pt x="2165" y="552580"/>
                  <a:pt x="-14349" y="396529"/>
                  <a:pt x="0" y="162915"/>
                </a:cubicBezTo>
                <a:close/>
              </a:path>
            </a:pathLst>
          </a:custGeom>
          <a:noFill/>
          <a:ln w="19050">
            <a:solidFill>
              <a:srgbClr val="FF8200"/>
            </a:solidFill>
            <a:prstDash val="dash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4C0848-7DFF-3E6B-9043-AE317A66B3F8}"/>
              </a:ext>
            </a:extLst>
          </p:cNvPr>
          <p:cNvSpPr txBox="1"/>
          <p:nvPr/>
        </p:nvSpPr>
        <p:spPr>
          <a:xfrm>
            <a:off x="6171288" y="3572688"/>
            <a:ext cx="1596077" cy="40011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Core Modules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82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2558438-0757-0EBB-9C62-89C4C6B00535}"/>
              </a:ext>
            </a:extLst>
          </p:cNvPr>
          <p:cNvGrpSpPr/>
          <p:nvPr/>
        </p:nvGrpSpPr>
        <p:grpSpPr>
          <a:xfrm>
            <a:off x="7723145" y="3854544"/>
            <a:ext cx="385337" cy="406157"/>
            <a:chOff x="3320576" y="1810915"/>
            <a:chExt cx="640080" cy="64008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8CADB9C-32D8-667C-6751-0F7A411DD703}"/>
                </a:ext>
              </a:extLst>
            </p:cNvPr>
            <p:cNvGrpSpPr/>
            <p:nvPr/>
          </p:nvGrpSpPr>
          <p:grpSpPr>
            <a:xfrm>
              <a:off x="3320576" y="1810915"/>
              <a:ext cx="640080" cy="640080"/>
              <a:chOff x="10744199" y="4876800"/>
              <a:chExt cx="640080" cy="640080"/>
            </a:xfrm>
          </p:grpSpPr>
          <p:sp>
            <p:nvSpPr>
              <p:cNvPr id="73" name="Hexagon 72">
                <a:extLst>
                  <a:ext uri="{FF2B5EF4-FFF2-40B4-BE49-F238E27FC236}">
                    <a16:creationId xmlns:a16="http://schemas.microsoft.com/office/drawing/2014/main" id="{A7FB601F-F011-976E-1A22-7CE21BF4EF37}"/>
                  </a:ext>
                </a:extLst>
              </p:cNvPr>
              <p:cNvSpPr/>
              <p:nvPr/>
            </p:nvSpPr>
            <p:spPr>
              <a:xfrm rot="16200000">
                <a:off x="10744199" y="4876800"/>
                <a:ext cx="640080" cy="640080"/>
              </a:xfrm>
              <a:prstGeom prst="hexagon">
                <a:avLst>
                  <a:gd name="adj" fmla="val 27198"/>
                  <a:gd name="vf" fmla="val 115470"/>
                </a:avLst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b"/>
              <a:lstStyle/>
              <a:p>
                <a:pPr marL="0" marR="0" lvl="0" indent="0" algn="ctr" defTabSz="9600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9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4" name="Diamond 73">
                <a:extLst>
                  <a:ext uri="{FF2B5EF4-FFF2-40B4-BE49-F238E27FC236}">
                    <a16:creationId xmlns:a16="http://schemas.microsoft.com/office/drawing/2014/main" id="{C45A42EA-9F2A-280D-E2DF-7DB7F557964A}"/>
                  </a:ext>
                </a:extLst>
              </p:cNvPr>
              <p:cNvSpPr/>
              <p:nvPr/>
            </p:nvSpPr>
            <p:spPr>
              <a:xfrm>
                <a:off x="10744199" y="4876800"/>
                <a:ext cx="640080" cy="335281"/>
              </a:xfrm>
              <a:prstGeom prst="diamond">
                <a:avLst/>
              </a:prstGeom>
              <a:solidFill>
                <a:srgbClr val="FF8200"/>
              </a:solidFill>
              <a:ln w="12700">
                <a:solidFill>
                  <a:schemeClr val="bg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2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E3A5E47-CE27-1883-5B0D-AFF58D6584E5}"/>
                </a:ext>
              </a:extLst>
            </p:cNvPr>
            <p:cNvSpPr txBox="1"/>
            <p:nvPr/>
          </p:nvSpPr>
          <p:spPr>
            <a:xfrm>
              <a:off x="3557113" y="2143551"/>
              <a:ext cx="175934" cy="212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6006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4D69895-468D-0826-4E2E-37C510E82CFC}"/>
              </a:ext>
            </a:extLst>
          </p:cNvPr>
          <p:cNvGrpSpPr/>
          <p:nvPr/>
        </p:nvGrpSpPr>
        <p:grpSpPr>
          <a:xfrm>
            <a:off x="7875545" y="4006944"/>
            <a:ext cx="385337" cy="406157"/>
            <a:chOff x="3320576" y="1810915"/>
            <a:chExt cx="640080" cy="6400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80B1085-B81F-614F-306D-CE43F80B89D3}"/>
                </a:ext>
              </a:extLst>
            </p:cNvPr>
            <p:cNvGrpSpPr/>
            <p:nvPr/>
          </p:nvGrpSpPr>
          <p:grpSpPr>
            <a:xfrm>
              <a:off x="3320576" y="1810915"/>
              <a:ext cx="640080" cy="640080"/>
              <a:chOff x="10744199" y="4876800"/>
              <a:chExt cx="640080" cy="640080"/>
            </a:xfrm>
          </p:grpSpPr>
          <p:sp>
            <p:nvSpPr>
              <p:cNvPr id="78" name="Hexagon 77">
                <a:extLst>
                  <a:ext uri="{FF2B5EF4-FFF2-40B4-BE49-F238E27FC236}">
                    <a16:creationId xmlns:a16="http://schemas.microsoft.com/office/drawing/2014/main" id="{768991B3-2A4C-C255-5E09-BE67F9D47D77}"/>
                  </a:ext>
                </a:extLst>
              </p:cNvPr>
              <p:cNvSpPr/>
              <p:nvPr/>
            </p:nvSpPr>
            <p:spPr>
              <a:xfrm rot="16200000">
                <a:off x="10744199" y="4876800"/>
                <a:ext cx="640080" cy="640080"/>
              </a:xfrm>
              <a:prstGeom prst="hexagon">
                <a:avLst>
                  <a:gd name="adj" fmla="val 27198"/>
                  <a:gd name="vf" fmla="val 115470"/>
                </a:avLst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b"/>
              <a:lstStyle/>
              <a:p>
                <a:pPr marL="0" marR="0" lvl="0" indent="0" algn="ctr" defTabSz="9600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9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9" name="Diamond 78">
                <a:extLst>
                  <a:ext uri="{FF2B5EF4-FFF2-40B4-BE49-F238E27FC236}">
                    <a16:creationId xmlns:a16="http://schemas.microsoft.com/office/drawing/2014/main" id="{F65AF2E5-84B9-F807-03C5-40E889086213}"/>
                  </a:ext>
                </a:extLst>
              </p:cNvPr>
              <p:cNvSpPr/>
              <p:nvPr/>
            </p:nvSpPr>
            <p:spPr>
              <a:xfrm>
                <a:off x="10744199" y="4876800"/>
                <a:ext cx="640080" cy="335281"/>
              </a:xfrm>
              <a:prstGeom prst="diamond">
                <a:avLst/>
              </a:prstGeom>
              <a:solidFill>
                <a:srgbClr val="FF8200"/>
              </a:solidFill>
              <a:ln w="12700">
                <a:solidFill>
                  <a:schemeClr val="bg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2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8FAC7BF-5704-C570-9B7E-91C440BCB2C5}"/>
                </a:ext>
              </a:extLst>
            </p:cNvPr>
            <p:cNvSpPr txBox="1"/>
            <p:nvPr/>
          </p:nvSpPr>
          <p:spPr>
            <a:xfrm>
              <a:off x="3557113" y="2143551"/>
              <a:ext cx="175934" cy="212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6006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8758CC3-6BA6-F694-9399-01363B1033FE}"/>
              </a:ext>
            </a:extLst>
          </p:cNvPr>
          <p:cNvGrpSpPr/>
          <p:nvPr/>
        </p:nvGrpSpPr>
        <p:grpSpPr>
          <a:xfrm>
            <a:off x="8027945" y="4159344"/>
            <a:ext cx="385337" cy="406157"/>
            <a:chOff x="3320576" y="1810915"/>
            <a:chExt cx="640080" cy="64008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668D87A-BB02-8C8F-B52D-7866CD7F999C}"/>
                </a:ext>
              </a:extLst>
            </p:cNvPr>
            <p:cNvGrpSpPr/>
            <p:nvPr/>
          </p:nvGrpSpPr>
          <p:grpSpPr>
            <a:xfrm>
              <a:off x="3320576" y="1810915"/>
              <a:ext cx="640080" cy="640080"/>
              <a:chOff x="10744199" y="4876800"/>
              <a:chExt cx="640080" cy="640080"/>
            </a:xfrm>
          </p:grpSpPr>
          <p:sp>
            <p:nvSpPr>
              <p:cNvPr id="83" name="Hexagon 82">
                <a:extLst>
                  <a:ext uri="{FF2B5EF4-FFF2-40B4-BE49-F238E27FC236}">
                    <a16:creationId xmlns:a16="http://schemas.microsoft.com/office/drawing/2014/main" id="{D5B2E7EA-9733-28E5-E0CA-BB3364FFBBC9}"/>
                  </a:ext>
                </a:extLst>
              </p:cNvPr>
              <p:cNvSpPr/>
              <p:nvPr/>
            </p:nvSpPr>
            <p:spPr>
              <a:xfrm rot="16200000">
                <a:off x="10744199" y="4876800"/>
                <a:ext cx="640080" cy="640080"/>
              </a:xfrm>
              <a:prstGeom prst="hexagon">
                <a:avLst>
                  <a:gd name="adj" fmla="val 27198"/>
                  <a:gd name="vf" fmla="val 115470"/>
                </a:avLst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b"/>
              <a:lstStyle/>
              <a:p>
                <a:pPr marL="0" marR="0" lvl="0" indent="0" algn="ctr" defTabSz="9600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9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4" name="Diamond 83">
                <a:extLst>
                  <a:ext uri="{FF2B5EF4-FFF2-40B4-BE49-F238E27FC236}">
                    <a16:creationId xmlns:a16="http://schemas.microsoft.com/office/drawing/2014/main" id="{BEAF9921-461B-9792-C684-8786BB70F471}"/>
                  </a:ext>
                </a:extLst>
              </p:cNvPr>
              <p:cNvSpPr/>
              <p:nvPr/>
            </p:nvSpPr>
            <p:spPr>
              <a:xfrm>
                <a:off x="10744199" y="4876800"/>
                <a:ext cx="640080" cy="335281"/>
              </a:xfrm>
              <a:prstGeom prst="diamond">
                <a:avLst/>
              </a:prstGeom>
              <a:solidFill>
                <a:srgbClr val="FF8200"/>
              </a:solidFill>
              <a:ln w="12700">
                <a:solidFill>
                  <a:schemeClr val="bg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2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872292A-74FD-74D3-F1B2-BD3011464D56}"/>
                </a:ext>
              </a:extLst>
            </p:cNvPr>
            <p:cNvSpPr txBox="1"/>
            <p:nvPr/>
          </p:nvSpPr>
          <p:spPr>
            <a:xfrm>
              <a:off x="3557113" y="2143551"/>
              <a:ext cx="175934" cy="212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6006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C8A68E3-CA01-BE5B-9F61-D2C56C42F0EB}"/>
              </a:ext>
            </a:extLst>
          </p:cNvPr>
          <p:cNvGrpSpPr/>
          <p:nvPr/>
        </p:nvGrpSpPr>
        <p:grpSpPr>
          <a:xfrm>
            <a:off x="4485216" y="2440733"/>
            <a:ext cx="385337" cy="406157"/>
            <a:chOff x="3320576" y="1810915"/>
            <a:chExt cx="640080" cy="64008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80C3B75E-2DAA-1067-2F1B-F5CEC1774F37}"/>
                </a:ext>
              </a:extLst>
            </p:cNvPr>
            <p:cNvGrpSpPr/>
            <p:nvPr/>
          </p:nvGrpSpPr>
          <p:grpSpPr>
            <a:xfrm>
              <a:off x="3320576" y="1810915"/>
              <a:ext cx="640080" cy="640080"/>
              <a:chOff x="10744199" y="4876800"/>
              <a:chExt cx="640080" cy="640080"/>
            </a:xfrm>
          </p:grpSpPr>
          <p:sp>
            <p:nvSpPr>
              <p:cNvPr id="88" name="Hexagon 87">
                <a:extLst>
                  <a:ext uri="{FF2B5EF4-FFF2-40B4-BE49-F238E27FC236}">
                    <a16:creationId xmlns:a16="http://schemas.microsoft.com/office/drawing/2014/main" id="{6DF6E3D2-9386-62D5-4DC5-E39B5948E636}"/>
                  </a:ext>
                </a:extLst>
              </p:cNvPr>
              <p:cNvSpPr/>
              <p:nvPr/>
            </p:nvSpPr>
            <p:spPr>
              <a:xfrm rot="16200000">
                <a:off x="10744199" y="4876800"/>
                <a:ext cx="640080" cy="640080"/>
              </a:xfrm>
              <a:prstGeom prst="hexagon">
                <a:avLst>
                  <a:gd name="adj" fmla="val 27198"/>
                  <a:gd name="vf" fmla="val 115470"/>
                </a:avLst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b"/>
              <a:lstStyle/>
              <a:p>
                <a:pPr marL="0" marR="0" lvl="0" indent="0" algn="ctr" defTabSz="9600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9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9" name="Diamond 88">
                <a:extLst>
                  <a:ext uri="{FF2B5EF4-FFF2-40B4-BE49-F238E27FC236}">
                    <a16:creationId xmlns:a16="http://schemas.microsoft.com/office/drawing/2014/main" id="{EF145777-80DB-B6A0-BAE1-3BB08AB20490}"/>
                  </a:ext>
                </a:extLst>
              </p:cNvPr>
              <p:cNvSpPr/>
              <p:nvPr/>
            </p:nvSpPr>
            <p:spPr>
              <a:xfrm>
                <a:off x="10744199" y="4876800"/>
                <a:ext cx="640080" cy="335281"/>
              </a:xfrm>
              <a:prstGeom prst="diamond">
                <a:avLst/>
              </a:prstGeom>
              <a:solidFill>
                <a:srgbClr val="92D150"/>
              </a:solidFill>
              <a:ln w="12700">
                <a:solidFill>
                  <a:schemeClr val="bg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2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4634C93-A8C5-F00D-2000-12CF33E34763}"/>
                </a:ext>
              </a:extLst>
            </p:cNvPr>
            <p:cNvSpPr txBox="1"/>
            <p:nvPr/>
          </p:nvSpPr>
          <p:spPr>
            <a:xfrm>
              <a:off x="3557113" y="2143551"/>
              <a:ext cx="175934" cy="212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6006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138B766-3CB8-EC7C-5404-9972048C7829}"/>
              </a:ext>
            </a:extLst>
          </p:cNvPr>
          <p:cNvGrpSpPr/>
          <p:nvPr/>
        </p:nvGrpSpPr>
        <p:grpSpPr>
          <a:xfrm>
            <a:off x="5645770" y="2434493"/>
            <a:ext cx="385337" cy="406157"/>
            <a:chOff x="3320576" y="1810915"/>
            <a:chExt cx="640080" cy="64008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4782735-8A3A-ACF0-39D1-F47F8D030552}"/>
                </a:ext>
              </a:extLst>
            </p:cNvPr>
            <p:cNvGrpSpPr/>
            <p:nvPr/>
          </p:nvGrpSpPr>
          <p:grpSpPr>
            <a:xfrm>
              <a:off x="3320576" y="1810915"/>
              <a:ext cx="640080" cy="640080"/>
              <a:chOff x="10744199" y="4876800"/>
              <a:chExt cx="640080" cy="640080"/>
            </a:xfrm>
          </p:grpSpPr>
          <p:sp>
            <p:nvSpPr>
              <p:cNvPr id="93" name="Hexagon 92">
                <a:extLst>
                  <a:ext uri="{FF2B5EF4-FFF2-40B4-BE49-F238E27FC236}">
                    <a16:creationId xmlns:a16="http://schemas.microsoft.com/office/drawing/2014/main" id="{6D2ECA10-10B9-5569-70A6-0FDD5D4397A1}"/>
                  </a:ext>
                </a:extLst>
              </p:cNvPr>
              <p:cNvSpPr/>
              <p:nvPr/>
            </p:nvSpPr>
            <p:spPr>
              <a:xfrm rot="16200000">
                <a:off x="10744199" y="4876800"/>
                <a:ext cx="640080" cy="640080"/>
              </a:xfrm>
              <a:prstGeom prst="hexagon">
                <a:avLst>
                  <a:gd name="adj" fmla="val 27198"/>
                  <a:gd name="vf" fmla="val 115470"/>
                </a:avLst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b"/>
              <a:lstStyle/>
              <a:p>
                <a:pPr marL="0" marR="0" lvl="0" indent="0" algn="ctr" defTabSz="9600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9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4" name="Diamond 93">
                <a:extLst>
                  <a:ext uri="{FF2B5EF4-FFF2-40B4-BE49-F238E27FC236}">
                    <a16:creationId xmlns:a16="http://schemas.microsoft.com/office/drawing/2014/main" id="{656989E4-BAE0-A87B-457C-B1CF19F89987}"/>
                  </a:ext>
                </a:extLst>
              </p:cNvPr>
              <p:cNvSpPr/>
              <p:nvPr/>
            </p:nvSpPr>
            <p:spPr>
              <a:xfrm>
                <a:off x="10744199" y="4876800"/>
                <a:ext cx="640080" cy="335281"/>
              </a:xfrm>
              <a:prstGeom prst="diamond">
                <a:avLst/>
              </a:prstGeom>
              <a:solidFill>
                <a:srgbClr val="92D150"/>
              </a:solidFill>
              <a:ln w="12700">
                <a:solidFill>
                  <a:schemeClr val="bg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2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D054390-A040-8E09-4FDE-F60289C64E5F}"/>
                </a:ext>
              </a:extLst>
            </p:cNvPr>
            <p:cNvSpPr txBox="1"/>
            <p:nvPr/>
          </p:nvSpPr>
          <p:spPr>
            <a:xfrm>
              <a:off x="3557113" y="2143551"/>
              <a:ext cx="175934" cy="212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6006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0D1B934-744A-22FD-A01E-D8F7724BAF9A}"/>
              </a:ext>
            </a:extLst>
          </p:cNvPr>
          <p:cNvGrpSpPr/>
          <p:nvPr/>
        </p:nvGrpSpPr>
        <p:grpSpPr>
          <a:xfrm>
            <a:off x="8549842" y="2439705"/>
            <a:ext cx="385337" cy="406157"/>
            <a:chOff x="3320576" y="1810915"/>
            <a:chExt cx="640080" cy="64008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B8448D3-4E94-B883-5A8D-F68FB894429D}"/>
                </a:ext>
              </a:extLst>
            </p:cNvPr>
            <p:cNvGrpSpPr/>
            <p:nvPr/>
          </p:nvGrpSpPr>
          <p:grpSpPr>
            <a:xfrm>
              <a:off x="3320576" y="1810915"/>
              <a:ext cx="640080" cy="640080"/>
              <a:chOff x="10744199" y="4876800"/>
              <a:chExt cx="640080" cy="640080"/>
            </a:xfrm>
          </p:grpSpPr>
          <p:sp>
            <p:nvSpPr>
              <p:cNvPr id="98" name="Hexagon 97">
                <a:extLst>
                  <a:ext uri="{FF2B5EF4-FFF2-40B4-BE49-F238E27FC236}">
                    <a16:creationId xmlns:a16="http://schemas.microsoft.com/office/drawing/2014/main" id="{C2608855-0C9B-15C4-7A9F-9663D519BD2F}"/>
                  </a:ext>
                </a:extLst>
              </p:cNvPr>
              <p:cNvSpPr/>
              <p:nvPr/>
            </p:nvSpPr>
            <p:spPr>
              <a:xfrm rot="16200000">
                <a:off x="10744199" y="4876800"/>
                <a:ext cx="640080" cy="640080"/>
              </a:xfrm>
              <a:prstGeom prst="hexagon">
                <a:avLst>
                  <a:gd name="adj" fmla="val 27198"/>
                  <a:gd name="vf" fmla="val 115470"/>
                </a:avLst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b"/>
              <a:lstStyle/>
              <a:p>
                <a:pPr marL="0" marR="0" lvl="0" indent="0" algn="ctr" defTabSz="9600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9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9" name="Diamond 98">
                <a:extLst>
                  <a:ext uri="{FF2B5EF4-FFF2-40B4-BE49-F238E27FC236}">
                    <a16:creationId xmlns:a16="http://schemas.microsoft.com/office/drawing/2014/main" id="{5EC30C8D-1E6D-7B34-6CC1-7A42CADEC119}"/>
                  </a:ext>
                </a:extLst>
              </p:cNvPr>
              <p:cNvSpPr/>
              <p:nvPr/>
            </p:nvSpPr>
            <p:spPr>
              <a:xfrm>
                <a:off x="10744199" y="4876800"/>
                <a:ext cx="640080" cy="335281"/>
              </a:xfrm>
              <a:prstGeom prst="diamond">
                <a:avLst/>
              </a:prstGeom>
              <a:solidFill>
                <a:srgbClr val="92D150"/>
              </a:solidFill>
              <a:ln w="12700">
                <a:solidFill>
                  <a:schemeClr val="bg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2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139C653-1DD2-5BDA-2A20-077E9661AA30}"/>
                </a:ext>
              </a:extLst>
            </p:cNvPr>
            <p:cNvSpPr txBox="1"/>
            <p:nvPr/>
          </p:nvSpPr>
          <p:spPr>
            <a:xfrm>
              <a:off x="3557113" y="2143551"/>
              <a:ext cx="175934" cy="212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6006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E5ADDE7-E8F1-3A06-37DE-CEC3F231231D}"/>
              </a:ext>
            </a:extLst>
          </p:cNvPr>
          <p:cNvGrpSpPr/>
          <p:nvPr/>
        </p:nvGrpSpPr>
        <p:grpSpPr>
          <a:xfrm>
            <a:off x="9575325" y="2442650"/>
            <a:ext cx="385337" cy="406157"/>
            <a:chOff x="3320576" y="1810915"/>
            <a:chExt cx="640080" cy="640080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1F80BC5-2CAE-8604-67F4-EFA22E1B1F9B}"/>
                </a:ext>
              </a:extLst>
            </p:cNvPr>
            <p:cNvGrpSpPr/>
            <p:nvPr/>
          </p:nvGrpSpPr>
          <p:grpSpPr>
            <a:xfrm>
              <a:off x="3320576" y="1810915"/>
              <a:ext cx="640080" cy="640080"/>
              <a:chOff x="10744199" y="4876800"/>
              <a:chExt cx="640080" cy="640080"/>
            </a:xfrm>
          </p:grpSpPr>
          <p:sp>
            <p:nvSpPr>
              <p:cNvPr id="103" name="Hexagon 102">
                <a:extLst>
                  <a:ext uri="{FF2B5EF4-FFF2-40B4-BE49-F238E27FC236}">
                    <a16:creationId xmlns:a16="http://schemas.microsoft.com/office/drawing/2014/main" id="{71BF1516-AF0E-2AF5-355C-E98FE2979F94}"/>
                  </a:ext>
                </a:extLst>
              </p:cNvPr>
              <p:cNvSpPr/>
              <p:nvPr/>
            </p:nvSpPr>
            <p:spPr>
              <a:xfrm rot="16200000">
                <a:off x="10744199" y="4876800"/>
                <a:ext cx="640080" cy="640080"/>
              </a:xfrm>
              <a:prstGeom prst="hexagon">
                <a:avLst>
                  <a:gd name="adj" fmla="val 27198"/>
                  <a:gd name="vf" fmla="val 115470"/>
                </a:avLst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b"/>
              <a:lstStyle/>
              <a:p>
                <a:pPr marL="0" marR="0" lvl="0" indent="0" algn="ctr" defTabSz="9600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9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4" name="Diamond 103">
                <a:extLst>
                  <a:ext uri="{FF2B5EF4-FFF2-40B4-BE49-F238E27FC236}">
                    <a16:creationId xmlns:a16="http://schemas.microsoft.com/office/drawing/2014/main" id="{2AA762F9-2EB7-C278-ACF3-03EB34FCC702}"/>
                  </a:ext>
                </a:extLst>
              </p:cNvPr>
              <p:cNvSpPr/>
              <p:nvPr/>
            </p:nvSpPr>
            <p:spPr>
              <a:xfrm>
                <a:off x="10744199" y="4876800"/>
                <a:ext cx="640080" cy="335281"/>
              </a:xfrm>
              <a:prstGeom prst="diamond">
                <a:avLst/>
              </a:prstGeom>
              <a:solidFill>
                <a:srgbClr val="92D150"/>
              </a:solidFill>
              <a:ln w="12700">
                <a:solidFill>
                  <a:schemeClr val="bg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2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E606D23-6C61-2B1C-1A25-650037D20620}"/>
                </a:ext>
              </a:extLst>
            </p:cNvPr>
            <p:cNvSpPr txBox="1"/>
            <p:nvPr/>
          </p:nvSpPr>
          <p:spPr>
            <a:xfrm>
              <a:off x="3557113" y="2143551"/>
              <a:ext cx="175934" cy="212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6006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0E93CD61-BB6E-15D9-2564-A17D6C0757EA}"/>
              </a:ext>
            </a:extLst>
          </p:cNvPr>
          <p:cNvSpPr txBox="1"/>
          <p:nvPr/>
        </p:nvSpPr>
        <p:spPr>
          <a:xfrm>
            <a:off x="5975425" y="2653667"/>
            <a:ext cx="2688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Kalam" panose="02000000000000000000" pitchFamily="2" charset="77"/>
                <a:ea typeface="+mn-ea"/>
                <a:cs typeface="Kalam" panose="02000000000000000000" pitchFamily="2" charset="77"/>
              </a:rPr>
              <a:t>Interaction Adapters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82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2545D6E-822A-CF9C-08C3-4CD28E3F820A}"/>
              </a:ext>
            </a:extLst>
          </p:cNvPr>
          <p:cNvGrpSpPr/>
          <p:nvPr/>
        </p:nvGrpSpPr>
        <p:grpSpPr>
          <a:xfrm>
            <a:off x="4742786" y="4941567"/>
            <a:ext cx="385337" cy="406157"/>
            <a:chOff x="3320576" y="1810915"/>
            <a:chExt cx="640080" cy="64008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38DC4CD-EFAF-B01D-0AAC-46CC02FD8A0A}"/>
                </a:ext>
              </a:extLst>
            </p:cNvPr>
            <p:cNvGrpSpPr/>
            <p:nvPr/>
          </p:nvGrpSpPr>
          <p:grpSpPr>
            <a:xfrm>
              <a:off x="3320576" y="1810915"/>
              <a:ext cx="640080" cy="640080"/>
              <a:chOff x="10744199" y="4876800"/>
              <a:chExt cx="640080" cy="640080"/>
            </a:xfrm>
          </p:grpSpPr>
          <p:sp>
            <p:nvSpPr>
              <p:cNvPr id="109" name="Hexagon 108">
                <a:extLst>
                  <a:ext uri="{FF2B5EF4-FFF2-40B4-BE49-F238E27FC236}">
                    <a16:creationId xmlns:a16="http://schemas.microsoft.com/office/drawing/2014/main" id="{EE64E361-8721-1A30-CF78-CE31C5E04CD8}"/>
                  </a:ext>
                </a:extLst>
              </p:cNvPr>
              <p:cNvSpPr/>
              <p:nvPr/>
            </p:nvSpPr>
            <p:spPr>
              <a:xfrm rot="16200000">
                <a:off x="10744199" y="4876800"/>
                <a:ext cx="640080" cy="640080"/>
              </a:xfrm>
              <a:prstGeom prst="hexagon">
                <a:avLst>
                  <a:gd name="adj" fmla="val 27198"/>
                  <a:gd name="vf" fmla="val 115470"/>
                </a:avLst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b"/>
              <a:lstStyle/>
              <a:p>
                <a:pPr marL="0" marR="0" lvl="0" indent="0" algn="ctr" defTabSz="9600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9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0" name="Diamond 109">
                <a:extLst>
                  <a:ext uri="{FF2B5EF4-FFF2-40B4-BE49-F238E27FC236}">
                    <a16:creationId xmlns:a16="http://schemas.microsoft.com/office/drawing/2014/main" id="{6B9F2782-93E8-15F5-F8B1-4C10F13B0C91}"/>
                  </a:ext>
                </a:extLst>
              </p:cNvPr>
              <p:cNvSpPr/>
              <p:nvPr/>
            </p:nvSpPr>
            <p:spPr>
              <a:xfrm>
                <a:off x="10744199" y="4876800"/>
                <a:ext cx="640080" cy="335281"/>
              </a:xfrm>
              <a:prstGeom prst="diamond">
                <a:avLst/>
              </a:prstGeom>
              <a:solidFill>
                <a:srgbClr val="92D150"/>
              </a:solidFill>
              <a:ln w="12700">
                <a:solidFill>
                  <a:schemeClr val="bg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2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4BDED3B-4D6B-EE66-3C62-50B3009F446A}"/>
                </a:ext>
              </a:extLst>
            </p:cNvPr>
            <p:cNvSpPr txBox="1"/>
            <p:nvPr/>
          </p:nvSpPr>
          <p:spPr>
            <a:xfrm>
              <a:off x="3557113" y="2143551"/>
              <a:ext cx="175934" cy="212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6006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32728AC-A624-6D38-C99A-12F1B9A7496C}"/>
              </a:ext>
            </a:extLst>
          </p:cNvPr>
          <p:cNvGrpSpPr/>
          <p:nvPr/>
        </p:nvGrpSpPr>
        <p:grpSpPr>
          <a:xfrm>
            <a:off x="6257593" y="4950138"/>
            <a:ext cx="385337" cy="406157"/>
            <a:chOff x="3320576" y="1810915"/>
            <a:chExt cx="640080" cy="640080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411685A1-B88C-778F-74DD-96097E9C9E58}"/>
                </a:ext>
              </a:extLst>
            </p:cNvPr>
            <p:cNvGrpSpPr/>
            <p:nvPr/>
          </p:nvGrpSpPr>
          <p:grpSpPr>
            <a:xfrm>
              <a:off x="3320576" y="1810915"/>
              <a:ext cx="640080" cy="640080"/>
              <a:chOff x="10744199" y="4876800"/>
              <a:chExt cx="640080" cy="640080"/>
            </a:xfrm>
          </p:grpSpPr>
          <p:sp>
            <p:nvSpPr>
              <p:cNvPr id="114" name="Hexagon 113">
                <a:extLst>
                  <a:ext uri="{FF2B5EF4-FFF2-40B4-BE49-F238E27FC236}">
                    <a16:creationId xmlns:a16="http://schemas.microsoft.com/office/drawing/2014/main" id="{7462CCE2-F3FB-03EA-632B-995A977CEAD3}"/>
                  </a:ext>
                </a:extLst>
              </p:cNvPr>
              <p:cNvSpPr/>
              <p:nvPr/>
            </p:nvSpPr>
            <p:spPr>
              <a:xfrm rot="16200000">
                <a:off x="10744199" y="4876800"/>
                <a:ext cx="640080" cy="640080"/>
              </a:xfrm>
              <a:prstGeom prst="hexagon">
                <a:avLst>
                  <a:gd name="adj" fmla="val 27198"/>
                  <a:gd name="vf" fmla="val 115470"/>
                </a:avLst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b"/>
              <a:lstStyle/>
              <a:p>
                <a:pPr marL="0" marR="0" lvl="0" indent="0" algn="ctr" defTabSz="9600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9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5" name="Diamond 114">
                <a:extLst>
                  <a:ext uri="{FF2B5EF4-FFF2-40B4-BE49-F238E27FC236}">
                    <a16:creationId xmlns:a16="http://schemas.microsoft.com/office/drawing/2014/main" id="{5E29B218-ADDB-14C9-7A91-DCCCB0C49541}"/>
                  </a:ext>
                </a:extLst>
              </p:cNvPr>
              <p:cNvSpPr/>
              <p:nvPr/>
            </p:nvSpPr>
            <p:spPr>
              <a:xfrm>
                <a:off x="10744199" y="4876800"/>
                <a:ext cx="640080" cy="335281"/>
              </a:xfrm>
              <a:prstGeom prst="diamond">
                <a:avLst/>
              </a:prstGeom>
              <a:solidFill>
                <a:srgbClr val="92D150"/>
              </a:solidFill>
              <a:ln w="12700">
                <a:solidFill>
                  <a:schemeClr val="bg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2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37D9D29-B3AA-918F-D4B1-2AD2F01B0638}"/>
                </a:ext>
              </a:extLst>
            </p:cNvPr>
            <p:cNvSpPr txBox="1"/>
            <p:nvPr/>
          </p:nvSpPr>
          <p:spPr>
            <a:xfrm>
              <a:off x="3557113" y="2143551"/>
              <a:ext cx="175934" cy="212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6006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5134143-59EB-12FB-D608-2EC23CBFEDDB}"/>
              </a:ext>
            </a:extLst>
          </p:cNvPr>
          <p:cNvGrpSpPr/>
          <p:nvPr/>
        </p:nvGrpSpPr>
        <p:grpSpPr>
          <a:xfrm>
            <a:off x="7495643" y="4954799"/>
            <a:ext cx="385337" cy="406157"/>
            <a:chOff x="3320576" y="1810915"/>
            <a:chExt cx="640080" cy="64008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559AEC4D-FC0F-CC5A-80EA-A54B8F6A1985}"/>
                </a:ext>
              </a:extLst>
            </p:cNvPr>
            <p:cNvGrpSpPr/>
            <p:nvPr/>
          </p:nvGrpSpPr>
          <p:grpSpPr>
            <a:xfrm>
              <a:off x="3320576" y="1810915"/>
              <a:ext cx="640080" cy="640080"/>
              <a:chOff x="10744199" y="4876800"/>
              <a:chExt cx="640080" cy="640080"/>
            </a:xfrm>
          </p:grpSpPr>
          <p:sp>
            <p:nvSpPr>
              <p:cNvPr id="119" name="Hexagon 118">
                <a:extLst>
                  <a:ext uri="{FF2B5EF4-FFF2-40B4-BE49-F238E27FC236}">
                    <a16:creationId xmlns:a16="http://schemas.microsoft.com/office/drawing/2014/main" id="{5884CBE6-0483-F3B2-73F6-1CAC8C212240}"/>
                  </a:ext>
                </a:extLst>
              </p:cNvPr>
              <p:cNvSpPr/>
              <p:nvPr/>
            </p:nvSpPr>
            <p:spPr>
              <a:xfrm rot="16200000">
                <a:off x="10744199" y="4876800"/>
                <a:ext cx="640080" cy="640080"/>
              </a:xfrm>
              <a:prstGeom prst="hexagon">
                <a:avLst>
                  <a:gd name="adj" fmla="val 27198"/>
                  <a:gd name="vf" fmla="val 115470"/>
                </a:avLst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b"/>
              <a:lstStyle/>
              <a:p>
                <a:pPr marL="0" marR="0" lvl="0" indent="0" algn="ctr" defTabSz="9600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9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0" name="Diamond 119">
                <a:extLst>
                  <a:ext uri="{FF2B5EF4-FFF2-40B4-BE49-F238E27FC236}">
                    <a16:creationId xmlns:a16="http://schemas.microsoft.com/office/drawing/2014/main" id="{C0274762-A59E-3ED6-DC42-3ED5303BAEBA}"/>
                  </a:ext>
                </a:extLst>
              </p:cNvPr>
              <p:cNvSpPr/>
              <p:nvPr/>
            </p:nvSpPr>
            <p:spPr>
              <a:xfrm>
                <a:off x="10744199" y="4876800"/>
                <a:ext cx="640080" cy="335281"/>
              </a:xfrm>
              <a:prstGeom prst="diamond">
                <a:avLst/>
              </a:prstGeom>
              <a:solidFill>
                <a:srgbClr val="92D150"/>
              </a:solidFill>
              <a:ln w="12700">
                <a:solidFill>
                  <a:schemeClr val="bg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2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AF62F1B-B6A8-3F2C-F243-DEDD8D52CC8C}"/>
                </a:ext>
              </a:extLst>
            </p:cNvPr>
            <p:cNvSpPr txBox="1"/>
            <p:nvPr/>
          </p:nvSpPr>
          <p:spPr>
            <a:xfrm>
              <a:off x="3557113" y="2143551"/>
              <a:ext cx="175934" cy="212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6006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CB09036-F6F1-A903-49FF-AD11FBC6BDA7}"/>
              </a:ext>
            </a:extLst>
          </p:cNvPr>
          <p:cNvGrpSpPr/>
          <p:nvPr/>
        </p:nvGrpSpPr>
        <p:grpSpPr>
          <a:xfrm>
            <a:off x="8774677" y="4957854"/>
            <a:ext cx="385337" cy="406157"/>
            <a:chOff x="3320576" y="1810915"/>
            <a:chExt cx="640080" cy="640080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B4F391E3-EBD6-D2D8-D241-246B0127DDA6}"/>
                </a:ext>
              </a:extLst>
            </p:cNvPr>
            <p:cNvGrpSpPr/>
            <p:nvPr/>
          </p:nvGrpSpPr>
          <p:grpSpPr>
            <a:xfrm>
              <a:off x="3320576" y="1810915"/>
              <a:ext cx="640080" cy="640080"/>
              <a:chOff x="10744199" y="4876800"/>
              <a:chExt cx="640080" cy="640080"/>
            </a:xfrm>
          </p:grpSpPr>
          <p:sp>
            <p:nvSpPr>
              <p:cNvPr id="124" name="Hexagon 123">
                <a:extLst>
                  <a:ext uri="{FF2B5EF4-FFF2-40B4-BE49-F238E27FC236}">
                    <a16:creationId xmlns:a16="http://schemas.microsoft.com/office/drawing/2014/main" id="{E1CDCAB6-8DCB-AC75-75DB-E5FE1FE9099D}"/>
                  </a:ext>
                </a:extLst>
              </p:cNvPr>
              <p:cNvSpPr/>
              <p:nvPr/>
            </p:nvSpPr>
            <p:spPr>
              <a:xfrm rot="16200000">
                <a:off x="10744199" y="4876800"/>
                <a:ext cx="640080" cy="640080"/>
              </a:xfrm>
              <a:prstGeom prst="hexagon">
                <a:avLst>
                  <a:gd name="adj" fmla="val 27198"/>
                  <a:gd name="vf" fmla="val 115470"/>
                </a:avLst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b"/>
              <a:lstStyle/>
              <a:p>
                <a:pPr marL="0" marR="0" lvl="0" indent="0" algn="ctr" defTabSz="9600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9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5" name="Diamond 124">
                <a:extLst>
                  <a:ext uri="{FF2B5EF4-FFF2-40B4-BE49-F238E27FC236}">
                    <a16:creationId xmlns:a16="http://schemas.microsoft.com/office/drawing/2014/main" id="{3610822E-F1A9-86EB-391D-008FB766684A}"/>
                  </a:ext>
                </a:extLst>
              </p:cNvPr>
              <p:cNvSpPr/>
              <p:nvPr/>
            </p:nvSpPr>
            <p:spPr>
              <a:xfrm>
                <a:off x="10744199" y="4876800"/>
                <a:ext cx="640080" cy="335281"/>
              </a:xfrm>
              <a:prstGeom prst="diamond">
                <a:avLst/>
              </a:prstGeom>
              <a:solidFill>
                <a:srgbClr val="92D150"/>
              </a:solidFill>
              <a:ln w="12700">
                <a:solidFill>
                  <a:schemeClr val="bg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6012" tIns="48006" rIns="96012" bIns="480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2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7799EBF-D4BB-ECE7-F7B9-26DB7B743B7C}"/>
                </a:ext>
              </a:extLst>
            </p:cNvPr>
            <p:cNvSpPr txBox="1"/>
            <p:nvPr/>
          </p:nvSpPr>
          <p:spPr>
            <a:xfrm>
              <a:off x="3557113" y="2143551"/>
              <a:ext cx="175934" cy="212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6006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49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FE58D9-F264-C047-A759-182FE8FBC7CD}"/>
              </a:ext>
            </a:extLst>
          </p:cNvPr>
          <p:cNvSpPr/>
          <p:nvPr/>
        </p:nvSpPr>
        <p:spPr>
          <a:xfrm>
            <a:off x="3598204" y="1848971"/>
            <a:ext cx="4582090" cy="3291751"/>
          </a:xfrm>
          <a:prstGeom prst="rect">
            <a:avLst/>
          </a:prstGeom>
          <a:solidFill>
            <a:schemeClr val="accent3">
              <a:lumMod val="60000"/>
              <a:lumOff val="40000"/>
              <a:alpha val="85000"/>
            </a:schemeClr>
          </a:solidFill>
          <a:ln w="9525">
            <a:solidFill>
              <a:srgbClr val="002060"/>
            </a:solidFill>
            <a:miter lim="800000"/>
            <a:tailEnd type="none"/>
          </a:ln>
          <a:scene3d>
            <a:camera prst="isometricOffAxis1Top">
              <a:rot lat="18540000" lon="2100000" rev="19620000"/>
            </a:camera>
            <a:lightRig rig="balanced" dir="t"/>
          </a:scene3d>
          <a:sp3d contour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0" rIns="0" rtlCol="0" anchor="b"/>
          <a:lstStyle/>
          <a:p>
            <a:pPr algn="ctr" defTabSz="561413"/>
            <a:r>
              <a:rPr lang="en-US" sz="1765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 FUNCTIONs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F443D-672A-C34E-9F12-88BBF2A9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ED4BD-D3D8-2742-8E7C-4FEE5A59C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61413"/>
            <a:fld id="{48BEA2E1-4657-45C0-8EB0-64D8D149701A}" type="datetime1">
              <a:rPr lang="en-US">
                <a:solidFill>
                  <a:srgbClr val="828BCE">
                    <a:lumMod val="50000"/>
                  </a:srgbClr>
                </a:solidFill>
              </a:rPr>
              <a:pPr defTabSz="561413"/>
              <a:t>8/16/22</a:t>
            </a:fld>
            <a:endParaRPr lang="en-US">
              <a:solidFill>
                <a:srgbClr val="828BCE">
                  <a:lumMod val="50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3F623-0088-9245-A31D-1A165A46D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61413"/>
            <a:fld id="{25BA54BD-C84D-46CE-8B72-31BFB26ABA43}" type="slidenum">
              <a:rPr lang="en-US">
                <a:solidFill>
                  <a:srgbClr val="828BCE">
                    <a:lumMod val="50000"/>
                  </a:srgbClr>
                </a:solidFill>
              </a:rPr>
              <a:pPr defTabSz="561413"/>
              <a:t>2</a:t>
            </a:fld>
            <a:endParaRPr lang="en-US" dirty="0">
              <a:solidFill>
                <a:srgbClr val="828BCE">
                  <a:lumMod val="50000"/>
                </a:srgbClr>
              </a:solidFill>
            </a:endParaRPr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7D15F702-32CE-284A-9C62-C7FB1D82A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177" y="907677"/>
            <a:ext cx="5423647" cy="4185397"/>
          </a:xfrm>
          <a:prstGeom prst="rect">
            <a:avLst/>
          </a:prstGeom>
          <a:scene3d>
            <a:camera prst="isometricOffAxis1Top">
              <a:rot lat="18540000" lon="2100000" rev="19620000"/>
            </a:camera>
            <a:lightRig rig="threePt" dir="t"/>
          </a:scene3d>
          <a:sp3d prstMaterial="matte"/>
        </p:spPr>
      </p:pic>
      <p:sp>
        <p:nvSpPr>
          <p:cNvPr id="229" name="Rectangle 228">
            <a:extLst>
              <a:ext uri="{FF2B5EF4-FFF2-40B4-BE49-F238E27FC236}">
                <a16:creationId xmlns:a16="http://schemas.microsoft.com/office/drawing/2014/main" id="{8B8F841C-F4E6-9641-AEFA-27F5F7F5C38C}"/>
              </a:ext>
            </a:extLst>
          </p:cNvPr>
          <p:cNvSpPr/>
          <p:nvPr/>
        </p:nvSpPr>
        <p:spPr>
          <a:xfrm>
            <a:off x="3407004" y="2650507"/>
            <a:ext cx="2935941" cy="378199"/>
          </a:xfrm>
          <a:prstGeom prst="rect">
            <a:avLst/>
          </a:prstGeom>
          <a:solidFill>
            <a:schemeClr val="accent3">
              <a:lumMod val="60000"/>
              <a:lumOff val="40000"/>
              <a:alpha val="85000"/>
            </a:schemeClr>
          </a:solidFill>
          <a:ln w="9525">
            <a:solidFill>
              <a:srgbClr val="002060"/>
            </a:solidFill>
            <a:miter lim="800000"/>
            <a:tailEnd type="none"/>
          </a:ln>
          <a:scene3d>
            <a:camera prst="isometricOffAxis1Top">
              <a:rot lat="20520000" lon="18000000" rev="5100000"/>
            </a:camera>
            <a:lightRig rig="threePt" dir="t"/>
          </a:scene3d>
          <a:sp3d extrusionH="127000" contour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61413"/>
            <a:r>
              <a:rPr lang="en-US" sz="1235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CUSTOMER, ACCOUNT, PARTY, ROLE,</a:t>
            </a:r>
          </a:p>
          <a:p>
            <a:pPr algn="ctr" defTabSz="561413"/>
            <a:r>
              <a:rPr lang="en-US" sz="1235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 and INTERACTION MGMT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8137308-1C3A-C247-BEF3-D64E115CACFB}"/>
              </a:ext>
            </a:extLst>
          </p:cNvPr>
          <p:cNvSpPr/>
          <p:nvPr/>
        </p:nvSpPr>
        <p:spPr>
          <a:xfrm>
            <a:off x="3697102" y="2767621"/>
            <a:ext cx="2935941" cy="193652"/>
          </a:xfrm>
          <a:prstGeom prst="rect">
            <a:avLst/>
          </a:prstGeom>
          <a:solidFill>
            <a:schemeClr val="accent3">
              <a:lumMod val="60000"/>
              <a:lumOff val="40000"/>
              <a:alpha val="85000"/>
            </a:schemeClr>
          </a:solidFill>
          <a:ln w="9525">
            <a:solidFill>
              <a:srgbClr val="002060"/>
            </a:solidFill>
            <a:miter lim="800000"/>
            <a:tailEnd type="none"/>
          </a:ln>
          <a:scene3d>
            <a:camera prst="isometricOffAxis1Top">
              <a:rot lat="20520000" lon="18000000" rev="5100000"/>
            </a:camera>
            <a:lightRig rig="threePt" dir="t"/>
          </a:scene3d>
          <a:sp3d extrusionH="127000" contour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61413"/>
            <a:r>
              <a:rPr lang="en-US" sz="1235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PARTNER INFORMATION MGMT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D629EAA9-84C3-0746-BB76-630706C83BFA}"/>
              </a:ext>
            </a:extLst>
          </p:cNvPr>
          <p:cNvSpPr/>
          <p:nvPr/>
        </p:nvSpPr>
        <p:spPr>
          <a:xfrm>
            <a:off x="3893463" y="2784076"/>
            <a:ext cx="2935941" cy="193652"/>
          </a:xfrm>
          <a:prstGeom prst="rect">
            <a:avLst/>
          </a:prstGeom>
          <a:solidFill>
            <a:schemeClr val="accent3">
              <a:lumMod val="60000"/>
              <a:lumOff val="40000"/>
              <a:alpha val="85000"/>
            </a:schemeClr>
          </a:solidFill>
          <a:ln w="9525">
            <a:solidFill>
              <a:srgbClr val="002060"/>
            </a:solidFill>
            <a:miter lim="800000"/>
            <a:tailEnd type="none"/>
          </a:ln>
          <a:scene3d>
            <a:camera prst="isometricOffAxis1Top">
              <a:rot lat="20520000" lon="18000000" rev="5100000"/>
            </a:camera>
            <a:lightRig rig="threePt" dir="t"/>
          </a:scene3d>
          <a:sp3d extrusionH="127000" contour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61413"/>
            <a:r>
              <a:rPr lang="en-US" sz="1235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AGREEMENT, CASE &amp;  DOCUMENT MGMT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944C2C1-8C50-ED41-BA1F-74BAD768C284}"/>
              </a:ext>
            </a:extLst>
          </p:cNvPr>
          <p:cNvSpPr/>
          <p:nvPr/>
        </p:nvSpPr>
        <p:spPr>
          <a:xfrm>
            <a:off x="4095177" y="2801337"/>
            <a:ext cx="2935941" cy="193652"/>
          </a:xfrm>
          <a:prstGeom prst="rect">
            <a:avLst/>
          </a:prstGeom>
          <a:solidFill>
            <a:schemeClr val="accent3">
              <a:lumMod val="60000"/>
              <a:lumOff val="40000"/>
              <a:alpha val="85000"/>
            </a:schemeClr>
          </a:solidFill>
          <a:ln w="9525">
            <a:solidFill>
              <a:srgbClr val="002060"/>
            </a:solidFill>
            <a:miter lim="800000"/>
            <a:tailEnd type="none"/>
          </a:ln>
          <a:scene3d>
            <a:camera prst="isometricOffAxis1Top">
              <a:rot lat="20520000" lon="18000000" rev="5100000"/>
            </a:camera>
            <a:lightRig rig="threePt" dir="t"/>
          </a:scene3d>
          <a:sp3d extrusionH="127000" contour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61413"/>
            <a:r>
              <a:rPr lang="en-US" sz="1235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SALES, SHOPPING &amp; MERCHANDISING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431CC8D5-24A9-BA4E-B0A2-D36D47299D4C}"/>
              </a:ext>
            </a:extLst>
          </p:cNvPr>
          <p:cNvSpPr/>
          <p:nvPr/>
        </p:nvSpPr>
        <p:spPr>
          <a:xfrm>
            <a:off x="4385452" y="2733904"/>
            <a:ext cx="2935941" cy="378199"/>
          </a:xfrm>
          <a:prstGeom prst="rect">
            <a:avLst/>
          </a:prstGeom>
          <a:solidFill>
            <a:schemeClr val="accent3">
              <a:lumMod val="60000"/>
              <a:lumOff val="40000"/>
              <a:alpha val="85000"/>
            </a:schemeClr>
          </a:solidFill>
          <a:ln w="9525">
            <a:solidFill>
              <a:srgbClr val="002060"/>
            </a:solidFill>
            <a:miter lim="800000"/>
            <a:tailEnd type="none"/>
          </a:ln>
          <a:scene3d>
            <a:camera prst="isometricOffAxis1Top">
              <a:rot lat="20520000" lon="18000000" rev="5100000"/>
            </a:camera>
            <a:lightRig rig="threePt" dir="t"/>
          </a:scene3d>
          <a:sp3d extrusionH="127000" contour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61413"/>
            <a:r>
              <a:rPr lang="en-US" sz="1235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COMMERCIAL &amp; TECHNICAL </a:t>
            </a:r>
          </a:p>
          <a:p>
            <a:pPr algn="ctr" defTabSz="561413"/>
            <a:r>
              <a:rPr lang="en-US" sz="1235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CATALOG MGMT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89E76F18-E146-A847-8DCE-31E3F298C24B}"/>
              </a:ext>
            </a:extLst>
          </p:cNvPr>
          <p:cNvSpPr/>
          <p:nvPr/>
        </p:nvSpPr>
        <p:spPr>
          <a:xfrm>
            <a:off x="4763636" y="2767621"/>
            <a:ext cx="2935941" cy="378199"/>
          </a:xfrm>
          <a:prstGeom prst="rect">
            <a:avLst/>
          </a:prstGeom>
          <a:solidFill>
            <a:schemeClr val="accent3">
              <a:lumMod val="60000"/>
              <a:lumOff val="40000"/>
              <a:alpha val="85000"/>
            </a:schemeClr>
          </a:solidFill>
          <a:ln w="9525">
            <a:solidFill>
              <a:srgbClr val="002060"/>
            </a:solidFill>
            <a:miter lim="800000"/>
            <a:tailEnd type="none"/>
          </a:ln>
          <a:scene3d>
            <a:camera prst="isometricOffAxis1Top">
              <a:rot lat="20520000" lon="18000000" rev="5100000"/>
            </a:camera>
            <a:lightRig rig="threePt" dir="t"/>
          </a:scene3d>
          <a:sp3d extrusionH="127000" contour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61413"/>
            <a:r>
              <a:rPr lang="en-US" sz="1235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COMMERCIAL &amp; TECHNICAL </a:t>
            </a:r>
          </a:p>
          <a:p>
            <a:pPr algn="ctr" defTabSz="561413"/>
            <a:r>
              <a:rPr lang="en-US" sz="1235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CATALOG &amp; INVENTORY MGMT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5A6F1C39-5211-F84C-B369-495635E52464}"/>
              </a:ext>
            </a:extLst>
          </p:cNvPr>
          <p:cNvSpPr/>
          <p:nvPr/>
        </p:nvSpPr>
        <p:spPr>
          <a:xfrm>
            <a:off x="5147702" y="2801337"/>
            <a:ext cx="2940872" cy="378199"/>
          </a:xfrm>
          <a:prstGeom prst="rect">
            <a:avLst/>
          </a:prstGeom>
          <a:solidFill>
            <a:schemeClr val="accent3">
              <a:lumMod val="60000"/>
              <a:lumOff val="40000"/>
              <a:alpha val="85000"/>
            </a:schemeClr>
          </a:solidFill>
          <a:ln w="9525">
            <a:solidFill>
              <a:srgbClr val="002060"/>
            </a:solidFill>
            <a:miter lim="800000"/>
            <a:tailEnd type="none"/>
          </a:ln>
          <a:scene3d>
            <a:camera prst="isometricOffAxis1Top">
              <a:rot lat="20520000" lon="18000000" rev="5100000"/>
            </a:camera>
            <a:lightRig rig="threePt" dir="t"/>
          </a:scene3d>
          <a:sp3d extrusionH="127000" contour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61413"/>
            <a:r>
              <a:rPr lang="en-US" sz="1235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COMMERCIAL &amp; TECHNICAL </a:t>
            </a:r>
          </a:p>
          <a:p>
            <a:pPr algn="ctr" defTabSz="561413"/>
            <a:r>
              <a:rPr lang="en-US" sz="1235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FULFILLMENT MGMT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EFDFB28E-7CF2-3D44-A084-B0F03FBB4D59}"/>
              </a:ext>
            </a:extLst>
          </p:cNvPr>
          <p:cNvSpPr/>
          <p:nvPr/>
        </p:nvSpPr>
        <p:spPr>
          <a:xfrm>
            <a:off x="5457382" y="2895948"/>
            <a:ext cx="2944906" cy="240143"/>
          </a:xfrm>
          <a:prstGeom prst="rect">
            <a:avLst/>
          </a:prstGeom>
          <a:solidFill>
            <a:schemeClr val="accent3">
              <a:lumMod val="60000"/>
              <a:lumOff val="40000"/>
              <a:alpha val="85000"/>
            </a:schemeClr>
          </a:solidFill>
          <a:ln w="9525">
            <a:solidFill>
              <a:srgbClr val="002060"/>
            </a:solidFill>
            <a:miter lim="800000"/>
            <a:tailEnd type="none"/>
          </a:ln>
          <a:scene3d>
            <a:camera prst="isometricOffAxis1Top">
              <a:rot lat="20520000" lon="18000000" rev="5100000"/>
            </a:camera>
            <a:lightRig rig="threePt" dir="t"/>
          </a:scene3d>
          <a:sp3d extrusionH="127000" contour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61413"/>
            <a:r>
              <a:rPr lang="en-US" sz="1235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PARTNER/DEALER MGMT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6FB0B413-144D-9943-8A54-01C2375D79E7}"/>
              </a:ext>
            </a:extLst>
          </p:cNvPr>
          <p:cNvSpPr/>
          <p:nvPr/>
        </p:nvSpPr>
        <p:spPr>
          <a:xfrm>
            <a:off x="5701698" y="2917670"/>
            <a:ext cx="2948940" cy="240143"/>
          </a:xfrm>
          <a:prstGeom prst="rect">
            <a:avLst/>
          </a:prstGeom>
          <a:solidFill>
            <a:schemeClr val="accent3">
              <a:lumMod val="60000"/>
              <a:lumOff val="40000"/>
              <a:alpha val="85000"/>
            </a:schemeClr>
          </a:solidFill>
          <a:ln w="9525">
            <a:solidFill>
              <a:srgbClr val="002060"/>
            </a:solidFill>
            <a:miter lim="800000"/>
            <a:tailEnd type="none"/>
          </a:ln>
          <a:scene3d>
            <a:camera prst="isometricOffAxis1Top">
              <a:rot lat="20520000" lon="18000000" rev="5100000"/>
            </a:camera>
            <a:lightRig rig="threePt" dir="t"/>
          </a:scene3d>
          <a:sp3d extrusionH="127000" contour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61413"/>
            <a:r>
              <a:rPr lang="en-US" sz="1235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BACKOFFICE MGMT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D3A91-B6CB-DE40-8940-B8098C7BC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774" y="3819284"/>
            <a:ext cx="1366035" cy="490371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orthographicFront">
              <a:rot lat="18540000" lon="2100000" rev="1962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064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F7B5A-CD86-D46F-5139-D3E66683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DF110-7CBB-EC25-97CC-8F173A45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A2E1-4657-45C0-8EB0-64D8D149701A}" type="datetime1">
              <a:rPr lang="en-US" smtClean="0"/>
              <a:t>8/16/22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C7F564-9EEC-A758-B512-E07828B9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07B90-2730-99BD-41AF-0E596CDBA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854200"/>
            <a:ext cx="92456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2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custGeom>
          <a:avLst/>
          <a:gdLst>
            <a:gd name="connsiteX0" fmla="*/ 0 w 1219200"/>
            <a:gd name="connsiteY0" fmla="*/ 0 h 1568386"/>
            <a:gd name="connsiteX1" fmla="*/ 597408 w 1219200"/>
            <a:gd name="connsiteY1" fmla="*/ 0 h 1568386"/>
            <a:gd name="connsiteX2" fmla="*/ 1219200 w 1219200"/>
            <a:gd name="connsiteY2" fmla="*/ 0 h 1568386"/>
            <a:gd name="connsiteX3" fmla="*/ 1219200 w 1219200"/>
            <a:gd name="connsiteY3" fmla="*/ 554163 h 1568386"/>
            <a:gd name="connsiteX4" fmla="*/ 1219200 w 1219200"/>
            <a:gd name="connsiteY4" fmla="*/ 1076958 h 1568386"/>
            <a:gd name="connsiteX5" fmla="*/ 1219200 w 1219200"/>
            <a:gd name="connsiteY5" fmla="*/ 1568386 h 1568386"/>
            <a:gd name="connsiteX6" fmla="*/ 633984 w 1219200"/>
            <a:gd name="connsiteY6" fmla="*/ 1568386 h 1568386"/>
            <a:gd name="connsiteX7" fmla="*/ 0 w 1219200"/>
            <a:gd name="connsiteY7" fmla="*/ 1568386 h 1568386"/>
            <a:gd name="connsiteX8" fmla="*/ 0 w 1219200"/>
            <a:gd name="connsiteY8" fmla="*/ 1014223 h 1568386"/>
            <a:gd name="connsiteX9" fmla="*/ 0 w 1219200"/>
            <a:gd name="connsiteY9" fmla="*/ 460060 h 1568386"/>
            <a:gd name="connsiteX10" fmla="*/ 0 w 1219200"/>
            <a:gd name="connsiteY10" fmla="*/ 0 h 1568386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</a:cxnLst>
          <a:rect l="l" t="t" r="r" b="b"/>
          <a:pathLst>
            <a:path w="1219200" h="1568386" extrusionOk="0">
              <a:moveTo>
                <a:pt x="0" y="0"/>
              </a:moveTo>
              <a:cubicBezTo>
                <a:pt x="294039" y="15553"/>
                <a:pt x="436637" y="14325"/>
                <a:pt x="597408" y="0"/>
              </a:cubicBezTo>
              <a:cubicBezTo>
                <a:pt x="758179" y="-14325"/>
                <a:pt x="956010" y="26868"/>
                <a:pt x="1219200" y="0"/>
              </a:cubicBezTo>
              <a:cubicBezTo>
                <a:pt x="1199858" y="163403"/>
                <a:pt x="1233991" y="348624"/>
                <a:pt x="1219200" y="554163"/>
              </a:cubicBezTo>
              <a:cubicBezTo>
                <a:pt x="1204409" y="759702"/>
                <a:pt x="1200132" y="908294"/>
                <a:pt x="1219200" y="1076958"/>
              </a:cubicBezTo>
              <a:cubicBezTo>
                <a:pt x="1238268" y="1245623"/>
                <a:pt x="1203262" y="1363262"/>
                <a:pt x="1219200" y="1568386"/>
              </a:cubicBezTo>
              <a:cubicBezTo>
                <a:pt x="929149" y="1567855"/>
                <a:pt x="862060" y="1594206"/>
                <a:pt x="633984" y="1568386"/>
              </a:cubicBezTo>
              <a:cubicBezTo>
                <a:pt x="405908" y="1542566"/>
                <a:pt x="127020" y="1563265"/>
                <a:pt x="0" y="1568386"/>
              </a:cubicBezTo>
              <a:cubicBezTo>
                <a:pt x="-23349" y="1408845"/>
                <a:pt x="-14399" y="1172747"/>
                <a:pt x="0" y="1014223"/>
              </a:cubicBezTo>
              <a:cubicBezTo>
                <a:pt x="14399" y="855699"/>
                <a:pt x="4910" y="597794"/>
                <a:pt x="0" y="460060"/>
              </a:cubicBezTo>
              <a:cubicBezTo>
                <a:pt x="-4910" y="322326"/>
                <a:pt x="-7561" y="165669"/>
                <a:pt x="0" y="0"/>
              </a:cubicBezTo>
              <a:close/>
            </a:path>
          </a:pathLst>
        </a:custGeom>
        <a:noFill/>
        <a:ln w="28575">
          <a:solidFill>
            <a:schemeClr val="tx1"/>
          </a:solidFill>
          <a:miter lim="800000"/>
          <a:extLst>
            <a:ext uri="{C807C97D-BFC1-408E-A445-0C87EB9F89A2}">
              <ask:lineSketchStyleProps xmlns:ask="http://schemas.microsoft.com/office/drawing/2018/sketchyshapes" sd="1219033472">
                <ask:type>
                  <ask:lineSketchFreehand/>
                </ask:type>
              </ask:lineSketchStyleProps>
            </a:ext>
          </a:extLst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1_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solidFill>
          <a:schemeClr val="tx1"/>
        </a:solidFill>
        <a:ln w="3175">
          <a:solidFill>
            <a:srgbClr val="002060"/>
          </a:solidFill>
          <a:prstDash val="solid"/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</a:spPr>
      <a:bodyPr rtlCol="0" anchor="ctr"/>
      <a:lstStyle>
        <a:defPPr algn="ctr" defTabSz="960061">
          <a:defRPr sz="2400" dirty="0" err="1">
            <a:solidFill>
              <a:srgbClr val="002060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defRPr sz="2400" b="1" dirty="0" smtClean="0">
            <a:solidFill>
              <a:srgbClr val="00206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iA_PPT_TEMPLATE_Wide_WhiteCommercial_v1.1" id="{C9F5381E-9C61-4CB4-9F08-C2DF7706933E}" vid="{1723F935-0A73-4F25-AE05-D54B741A101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119</Words>
  <Application>Microsoft Macintosh PowerPoint</Application>
  <PresentationFormat>Widescreen</PresentationFormat>
  <Paragraphs>57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Arial Narrow</vt:lpstr>
      <vt:lpstr>Calibri</vt:lpstr>
      <vt:lpstr>Consolas</vt:lpstr>
      <vt:lpstr>Corbel</vt:lpstr>
      <vt:lpstr>Kalam</vt:lpstr>
      <vt:lpstr>Chalkboard 16x9</vt:lpstr>
      <vt:lpstr>1_Chalkboard 16x9</vt:lpstr>
      <vt:lpstr>About IoT Platform and the Project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IoT Platform and the Project</dc:title>
  <dc:creator>Hudai Asmaz</dc:creator>
  <cp:lastModifiedBy>Hudai Asmaz</cp:lastModifiedBy>
  <cp:revision>1</cp:revision>
  <dcterms:created xsi:type="dcterms:W3CDTF">2022-08-17T01:22:07Z</dcterms:created>
  <dcterms:modified xsi:type="dcterms:W3CDTF">2022-08-17T01:26:12Z</dcterms:modified>
</cp:coreProperties>
</file>